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5" r:id="rId4"/>
    <p:sldMasterId id="2147483696" r:id="rId5"/>
  </p:sldMasterIdLst>
  <p:notesMasterIdLst>
    <p:notesMasterId r:id="rId6"/>
  </p:notesMasterIdLst>
  <p:sldIdLst>
    <p:sldId id="256" r:id="rId7"/>
    <p:sldId id="257" r:id="rId8"/>
    <p:sldId id="258" r:id="rId9"/>
  </p:sldIdLst>
  <p:sldSz cy="5143500" cx="9144000"/>
  <p:notesSz cx="6858000" cy="9144000"/>
  <p:embeddedFontLst>
    <p:embeddedFont>
      <p:font typeface="Libre Baskerville"/>
      <p:regular r:id="rId10"/>
      <p:bold r:id="rId11"/>
      <p:italic r:id="rId12"/>
    </p:embeddedFont>
    <p:embeddedFont>
      <p:font typeface="Mali Light"/>
      <p:regular r:id="rId13"/>
      <p:bold r:id="rId14"/>
      <p:italic r:id="rId15"/>
      <p:boldItalic r:id="rId16"/>
    </p:embeddedFont>
    <p:embeddedFont>
      <p:font typeface="Century Gothic"/>
      <p:regular r:id="rId17"/>
      <p:bold r:id="rId18"/>
      <p:italic r:id="rId19"/>
      <p:boldItalic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enturyGothic-bold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font" Target="fonts/LibreBaskerville-bold.fntdata"/><Relationship Id="rId10" Type="http://schemas.openxmlformats.org/officeDocument/2006/relationships/font" Target="fonts/LibreBaskerville-regular.fntdata"/><Relationship Id="rId13" Type="http://schemas.openxmlformats.org/officeDocument/2006/relationships/font" Target="fonts/MaliLight-regular.fntdata"/><Relationship Id="rId12" Type="http://schemas.openxmlformats.org/officeDocument/2006/relationships/font" Target="fonts/LibreBaskerville-italic.fntdata"/><Relationship Id="rId15" Type="http://schemas.openxmlformats.org/officeDocument/2006/relationships/font" Target="fonts/MaliLight-italic.fntdata"/><Relationship Id="rId14" Type="http://schemas.openxmlformats.org/officeDocument/2006/relationships/font" Target="fonts/MaliLight-bold.fntdata"/><Relationship Id="rId17" Type="http://schemas.openxmlformats.org/officeDocument/2006/relationships/font" Target="fonts/CenturyGothic-regular.fntdata"/><Relationship Id="rId16" Type="http://schemas.openxmlformats.org/officeDocument/2006/relationships/font" Target="fonts/MaliLight-boldItalic.fntdata"/><Relationship Id="rId19" Type="http://schemas.openxmlformats.org/officeDocument/2006/relationships/font" Target="fonts/CenturyGothic-italic.fntdata"/><Relationship Id="rId18" Type="http://schemas.openxmlformats.org/officeDocument/2006/relationships/font" Target="fonts/CenturyGothic-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8bbb69bd0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5" name="Google Shape;315;g38bbb69bd0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85eedf5261_0_2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1100"/>
              <a:buNone/>
            </a:pPr>
            <a:r>
              <a:rPr lang="en-GB">
                <a:solidFill>
                  <a:schemeClr val="dk1"/>
                </a:solidFill>
              </a:rPr>
              <a:t>To help us navigate this new reality, we developed the “Legal Insights for Business Leaders” report. This report outlines how the accelerating pace of policy and regulation is reshaping business, creating both significant risks and new opportunities worldwide. This report is quite unique because it was shaped through collaboration with legal experts across jurisdictions and the UN Legal Council, and it captures a truly global perspective on the evolving ESG landscape.</a:t>
            </a:r>
            <a:endParaRPr>
              <a:solidFill>
                <a:schemeClr val="dk1"/>
              </a:solidFill>
            </a:endParaRPr>
          </a:p>
          <a:p>
            <a:pPr indent="0" lvl="0" marL="0" rtl="0" algn="just">
              <a:lnSpc>
                <a:spcPct val="100000"/>
              </a:lnSpc>
              <a:spcBef>
                <a:spcPts val="0"/>
              </a:spcBef>
              <a:spcAft>
                <a:spcPts val="0"/>
              </a:spcAft>
              <a:buSzPts val="1100"/>
              <a:buNone/>
            </a:pPr>
            <a:r>
              <a:t/>
            </a:r>
            <a:endParaRPr>
              <a:solidFill>
                <a:schemeClr val="dk1"/>
              </a:solidFill>
            </a:endParaRPr>
          </a:p>
          <a:p>
            <a:pPr indent="0" lvl="0" marL="0" rtl="0" algn="just">
              <a:lnSpc>
                <a:spcPct val="100000"/>
              </a:lnSpc>
              <a:spcBef>
                <a:spcPts val="0"/>
              </a:spcBef>
              <a:spcAft>
                <a:spcPts val="0"/>
              </a:spcAft>
              <a:buClr>
                <a:schemeClr val="dk1"/>
              </a:buClr>
              <a:buSzPts val="1100"/>
              <a:buFont typeface="Arial"/>
              <a:buNone/>
            </a:pPr>
            <a:r>
              <a:rPr lang="en-GB">
                <a:solidFill>
                  <a:schemeClr val="dk1"/>
                </a:solidFill>
              </a:rPr>
              <a:t>It is structured into three key sections to provide a comprehensive guide for business leaders.</a:t>
            </a:r>
            <a:endParaRPr>
              <a:solidFill>
                <a:schemeClr val="dk1"/>
              </a:solidFill>
            </a:endParaRPr>
          </a:p>
          <a:p>
            <a:pPr indent="0" lvl="0" marL="0" rtl="0" algn="just">
              <a:lnSpc>
                <a:spcPct val="100000"/>
              </a:lnSpc>
              <a:spcBef>
                <a:spcPts val="0"/>
              </a:spcBef>
              <a:spcAft>
                <a:spcPts val="0"/>
              </a:spcAft>
              <a:buClr>
                <a:schemeClr val="dk1"/>
              </a:buClr>
              <a:buSzPts val="1100"/>
              <a:buFont typeface="Arial"/>
              <a:buNone/>
            </a:pPr>
            <a:r>
              <a:rPr lang="en-GB">
                <a:solidFill>
                  <a:schemeClr val="dk1"/>
                </a:solidFill>
              </a:rPr>
              <a:t>First, it explores Navigating the Rapid Evolution of Global ESG Regulation, outlining the speed, complexity, and global reach of these changes.</a:t>
            </a:r>
            <a:endParaRPr>
              <a:solidFill>
                <a:schemeClr val="dk1"/>
              </a:solidFill>
            </a:endParaRPr>
          </a:p>
          <a:p>
            <a:pPr indent="0" lvl="0" marL="0" rtl="0" algn="just">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just">
              <a:lnSpc>
                <a:spcPct val="100000"/>
              </a:lnSpc>
              <a:spcBef>
                <a:spcPts val="0"/>
              </a:spcBef>
              <a:spcAft>
                <a:spcPts val="0"/>
              </a:spcAft>
              <a:buClr>
                <a:schemeClr val="dk1"/>
              </a:buClr>
              <a:buSzPts val="1100"/>
              <a:buFont typeface="Arial"/>
              <a:buNone/>
            </a:pPr>
            <a:r>
              <a:rPr lang="en-GB">
                <a:solidFill>
                  <a:schemeClr val="dk1"/>
                </a:solidFill>
              </a:rPr>
              <a:t>Secondly, it provides Legal Insights with concrete examples and actionable advice from legal professionals across various jurisdictions.</a:t>
            </a:r>
            <a:endParaRPr>
              <a:solidFill>
                <a:schemeClr val="dk1"/>
              </a:solidFill>
            </a:endParaRPr>
          </a:p>
          <a:p>
            <a:pPr indent="0" lvl="0" marL="0" rtl="0" algn="just">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just">
              <a:lnSpc>
                <a:spcPct val="100000"/>
              </a:lnSpc>
              <a:spcBef>
                <a:spcPts val="0"/>
              </a:spcBef>
              <a:spcAft>
                <a:spcPts val="0"/>
              </a:spcAft>
              <a:buClr>
                <a:schemeClr val="dk1"/>
              </a:buClr>
              <a:buSzPts val="1100"/>
              <a:buFont typeface="Arial"/>
              <a:buNone/>
            </a:pPr>
            <a:r>
              <a:rPr lang="en-GB">
                <a:solidFill>
                  <a:schemeClr val="dk1"/>
                </a:solidFill>
              </a:rPr>
              <a:t>And third, it highlights how The UN Global Compact provides guiding frameworks and tools to help businesses lead with integrity.</a:t>
            </a:r>
            <a:endParaRPr>
              <a:solidFill>
                <a:schemeClr val="dk1"/>
              </a:solidFill>
            </a:endParaRPr>
          </a:p>
          <a:p>
            <a:pPr indent="0" lvl="0" marL="0" rtl="0" algn="just">
              <a:lnSpc>
                <a:spcPct val="100000"/>
              </a:lnSpc>
              <a:spcBef>
                <a:spcPts val="0"/>
              </a:spcBef>
              <a:spcAft>
                <a:spcPts val="0"/>
              </a:spcAft>
              <a:buSzPts val="1100"/>
              <a:buNone/>
            </a:pPr>
            <a:r>
              <a:t/>
            </a:r>
            <a:endParaRPr>
              <a:solidFill>
                <a:schemeClr val="dk1"/>
              </a:solidFill>
            </a:endParaRPr>
          </a:p>
          <a:p>
            <a:pPr indent="0" lvl="0" marL="0" rtl="0" algn="just">
              <a:lnSpc>
                <a:spcPct val="100000"/>
              </a:lnSpc>
              <a:spcBef>
                <a:spcPts val="0"/>
              </a:spcBef>
              <a:spcAft>
                <a:spcPts val="0"/>
              </a:spcAft>
              <a:buSzPts val="1100"/>
              <a:buNone/>
            </a:pPr>
            <a:r>
              <a:t/>
            </a:r>
            <a:endParaRPr>
              <a:solidFill>
                <a:schemeClr val="dk1"/>
              </a:solidFill>
            </a:endParaRPr>
          </a:p>
          <a:p>
            <a:pPr indent="0" lvl="0" marL="0" rtl="0" algn="just">
              <a:lnSpc>
                <a:spcPct val="100000"/>
              </a:lnSpc>
              <a:spcBef>
                <a:spcPts val="0"/>
              </a:spcBef>
              <a:spcAft>
                <a:spcPts val="0"/>
              </a:spcAft>
              <a:buSzPts val="1100"/>
              <a:buNone/>
            </a:pPr>
            <a:r>
              <a:t/>
            </a:r>
            <a:endParaRPr>
              <a:solidFill>
                <a:schemeClr val="dk1"/>
              </a:solidFill>
            </a:endParaRPr>
          </a:p>
        </p:txBody>
      </p:sp>
      <p:sp>
        <p:nvSpPr>
          <p:cNvPr id="330" name="Google Shape;330;g385eedf5261_0_2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85eedf5261_0_2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g385eedf5261_0_2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chemeClr val="dk1"/>
              </a:buClr>
              <a:buSzPts val="1100"/>
              <a:buFont typeface="Arial"/>
              <a:buNone/>
            </a:pPr>
            <a:r>
              <a:rPr lang="en-GB">
                <a:solidFill>
                  <a:schemeClr val="dk1"/>
                </a:solidFill>
              </a:rPr>
              <a:t>As you can see [point] from the live digital illustration resulting from the table discussion, themes like equity, resilience, transparency, collaboration, and trust were voiced directly by business leaders. The report builds on that dialogue. It translates those reflections into actionable guidance, so that legal teams and executives can not only navigate fragmented regulation but also turn it into a source of resilience and competitive strength.</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3.pn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5.pn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 name="Shape 55"/>
        <p:cNvGrpSpPr/>
        <p:nvPr/>
      </p:nvGrpSpPr>
      <p:grpSpPr>
        <a:xfrm>
          <a:off x="0" y="0"/>
          <a:ext cx="0" cy="0"/>
          <a:chOff x="0" y="0"/>
          <a:chExt cx="0" cy="0"/>
        </a:xfrm>
      </p:grpSpPr>
      <p:sp>
        <p:nvSpPr>
          <p:cNvPr id="56" name="Google Shape;56;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ers">
  <p:cSld name="Presenters">
    <p:bg>
      <p:bgPr>
        <a:solidFill>
          <a:schemeClr val="lt1"/>
        </a:solidFill>
      </p:bgPr>
    </p:bg>
    <p:spTree>
      <p:nvGrpSpPr>
        <p:cNvPr id="57" name="Shape 57"/>
        <p:cNvGrpSpPr/>
        <p:nvPr/>
      </p:nvGrpSpPr>
      <p:grpSpPr>
        <a:xfrm>
          <a:off x="0" y="0"/>
          <a:ext cx="0" cy="0"/>
          <a:chOff x="0" y="0"/>
          <a:chExt cx="0" cy="0"/>
        </a:xfrm>
      </p:grpSpPr>
      <p:sp>
        <p:nvSpPr>
          <p:cNvPr id="58" name="Google Shape;58;p15"/>
          <p:cNvSpPr txBox="1"/>
          <p:nvPr>
            <p:ph type="ctrTitle"/>
          </p:nvPr>
        </p:nvSpPr>
        <p:spPr>
          <a:xfrm>
            <a:off x="431320" y="518816"/>
            <a:ext cx="8274900" cy="452700"/>
          </a:xfrm>
          <a:prstGeom prst="rect">
            <a:avLst/>
          </a:prstGeom>
          <a:noFill/>
          <a:ln>
            <a:noFill/>
          </a:ln>
        </p:spPr>
        <p:txBody>
          <a:bodyPr anchorCtr="0" anchor="t" bIns="22850" lIns="45725" spcFirstLastPara="1" rIns="45725" wrap="square" tIns="22850">
            <a:noAutofit/>
          </a:bodyPr>
          <a:lstStyle>
            <a:lvl1pPr lvl="0" algn="l">
              <a:lnSpc>
                <a:spcPct val="100000"/>
              </a:lnSpc>
              <a:spcBef>
                <a:spcPts val="0"/>
              </a:spcBef>
              <a:spcAft>
                <a:spcPts val="0"/>
              </a:spcAft>
              <a:buSzPts val="2200"/>
              <a:buNone/>
              <a:defRPr b="0" i="0" sz="2300" cap="none">
                <a:solidFill>
                  <a:schemeClr val="dk1"/>
                </a:solidFill>
                <a:latin typeface="Arial"/>
                <a:ea typeface="Arial"/>
                <a:cs typeface="Arial"/>
                <a:sym typeface="Aria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9" name="Google Shape;59;p15"/>
          <p:cNvSpPr txBox="1"/>
          <p:nvPr>
            <p:ph idx="1" type="subTitle"/>
          </p:nvPr>
        </p:nvSpPr>
        <p:spPr>
          <a:xfrm>
            <a:off x="431320" y="1034848"/>
            <a:ext cx="8274900" cy="3594300"/>
          </a:xfrm>
          <a:prstGeom prst="rect">
            <a:avLst/>
          </a:prstGeom>
          <a:noFill/>
          <a:ln>
            <a:noFill/>
          </a:ln>
        </p:spPr>
        <p:txBody>
          <a:bodyPr anchorCtr="0" anchor="t" bIns="22850" lIns="45725" spcFirstLastPara="1" rIns="45725" wrap="square" tIns="22850">
            <a:noAutofit/>
          </a:bodyPr>
          <a:lstStyle>
            <a:lvl1pPr lvl="0" algn="l">
              <a:lnSpc>
                <a:spcPct val="90000"/>
              </a:lnSpc>
              <a:spcBef>
                <a:spcPts val="300"/>
              </a:spcBef>
              <a:spcAft>
                <a:spcPts val="0"/>
              </a:spcAft>
              <a:buSzPts val="1600"/>
              <a:buNone/>
              <a:defRPr b="0" i="0" sz="1200" cap="none">
                <a:solidFill>
                  <a:srgbClr val="1E3250"/>
                </a:solidFill>
                <a:latin typeface="Mali Light"/>
                <a:ea typeface="Mali Light"/>
                <a:cs typeface="Mali Light"/>
                <a:sym typeface="Mali Light"/>
              </a:defRPr>
            </a:lvl1pPr>
            <a:lvl2pPr lvl="1" algn="ctr">
              <a:lnSpc>
                <a:spcPct val="100000"/>
              </a:lnSpc>
              <a:spcBef>
                <a:spcPts val="300"/>
              </a:spcBef>
              <a:spcAft>
                <a:spcPts val="0"/>
              </a:spcAft>
              <a:buSzPts val="1400"/>
              <a:buNone/>
              <a:defRPr>
                <a:solidFill>
                  <a:srgbClr val="898D95"/>
                </a:solidFill>
              </a:defRPr>
            </a:lvl2pPr>
            <a:lvl3pPr lvl="2" algn="ctr">
              <a:lnSpc>
                <a:spcPct val="100000"/>
              </a:lnSpc>
              <a:spcBef>
                <a:spcPts val="200"/>
              </a:spcBef>
              <a:spcAft>
                <a:spcPts val="0"/>
              </a:spcAft>
              <a:buSzPts val="1200"/>
              <a:buNone/>
              <a:defRPr>
                <a:solidFill>
                  <a:srgbClr val="898D95"/>
                </a:solidFill>
              </a:defRPr>
            </a:lvl3pPr>
            <a:lvl4pPr lvl="3" algn="ctr">
              <a:lnSpc>
                <a:spcPct val="100000"/>
              </a:lnSpc>
              <a:spcBef>
                <a:spcPts val="200"/>
              </a:spcBef>
              <a:spcAft>
                <a:spcPts val="0"/>
              </a:spcAft>
              <a:buSzPts val="1000"/>
              <a:buNone/>
              <a:defRPr>
                <a:solidFill>
                  <a:srgbClr val="898D95"/>
                </a:solidFill>
              </a:defRPr>
            </a:lvl4pPr>
            <a:lvl5pPr lvl="4" algn="ctr">
              <a:lnSpc>
                <a:spcPct val="100000"/>
              </a:lnSpc>
              <a:spcBef>
                <a:spcPts val="200"/>
              </a:spcBef>
              <a:spcAft>
                <a:spcPts val="0"/>
              </a:spcAft>
              <a:buSzPts val="1000"/>
              <a:buNone/>
              <a:defRPr>
                <a:solidFill>
                  <a:srgbClr val="898D95"/>
                </a:solidFill>
              </a:defRPr>
            </a:lvl5pPr>
            <a:lvl6pPr lvl="5" algn="ctr">
              <a:lnSpc>
                <a:spcPct val="100000"/>
              </a:lnSpc>
              <a:spcBef>
                <a:spcPts val="200"/>
              </a:spcBef>
              <a:spcAft>
                <a:spcPts val="0"/>
              </a:spcAft>
              <a:buSzPts val="1000"/>
              <a:buNone/>
              <a:defRPr>
                <a:solidFill>
                  <a:srgbClr val="898D95"/>
                </a:solidFill>
              </a:defRPr>
            </a:lvl6pPr>
            <a:lvl7pPr lvl="6" algn="ctr">
              <a:lnSpc>
                <a:spcPct val="100000"/>
              </a:lnSpc>
              <a:spcBef>
                <a:spcPts val="200"/>
              </a:spcBef>
              <a:spcAft>
                <a:spcPts val="0"/>
              </a:spcAft>
              <a:buSzPts val="1000"/>
              <a:buNone/>
              <a:defRPr>
                <a:solidFill>
                  <a:srgbClr val="898D95"/>
                </a:solidFill>
              </a:defRPr>
            </a:lvl7pPr>
            <a:lvl8pPr lvl="7" algn="ctr">
              <a:lnSpc>
                <a:spcPct val="100000"/>
              </a:lnSpc>
              <a:spcBef>
                <a:spcPts val="200"/>
              </a:spcBef>
              <a:spcAft>
                <a:spcPts val="0"/>
              </a:spcAft>
              <a:buSzPts val="1000"/>
              <a:buNone/>
              <a:defRPr>
                <a:solidFill>
                  <a:srgbClr val="898D95"/>
                </a:solidFill>
              </a:defRPr>
            </a:lvl8pPr>
            <a:lvl9pPr lvl="8" algn="ctr">
              <a:lnSpc>
                <a:spcPct val="100000"/>
              </a:lnSpc>
              <a:spcBef>
                <a:spcPts val="200"/>
              </a:spcBef>
              <a:spcAft>
                <a:spcPts val="0"/>
              </a:spcAft>
              <a:buSzPts val="1000"/>
              <a:buNone/>
              <a:defRPr>
                <a:solidFill>
                  <a:srgbClr val="898D95"/>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1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2" name="Google Shape;62;p1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3" name="Google Shape;63;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4" name="Shape 64"/>
        <p:cNvGrpSpPr/>
        <p:nvPr/>
      </p:nvGrpSpPr>
      <p:grpSpPr>
        <a:xfrm>
          <a:off x="0" y="0"/>
          <a:ext cx="0" cy="0"/>
          <a:chOff x="0" y="0"/>
          <a:chExt cx="0" cy="0"/>
        </a:xfrm>
      </p:grpSpPr>
      <p:sp>
        <p:nvSpPr>
          <p:cNvPr id="65" name="Google Shape;65;p1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6" name="Google Shape;66;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7" name="Shape 67"/>
        <p:cNvGrpSpPr/>
        <p:nvPr/>
      </p:nvGrpSpPr>
      <p:grpSpPr>
        <a:xfrm>
          <a:off x="0" y="0"/>
          <a:ext cx="0" cy="0"/>
          <a:chOff x="0" y="0"/>
          <a:chExt cx="0" cy="0"/>
        </a:xfrm>
      </p:grpSpPr>
      <p:sp>
        <p:nvSpPr>
          <p:cNvPr id="68" name="Google Shape;68;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9" name="Google Shape;69;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70" name="Google Shape;70;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1" name="Shape 71"/>
        <p:cNvGrpSpPr/>
        <p:nvPr/>
      </p:nvGrpSpPr>
      <p:grpSpPr>
        <a:xfrm>
          <a:off x="0" y="0"/>
          <a:ext cx="0" cy="0"/>
          <a:chOff x="0" y="0"/>
          <a:chExt cx="0" cy="0"/>
        </a:xfrm>
      </p:grpSpPr>
      <p:sp>
        <p:nvSpPr>
          <p:cNvPr id="72" name="Google Shape;72;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3" name="Google Shape;73;p1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4" name="Google Shape;74;p1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5" name="Google Shape;75;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6" name="Shape 76"/>
        <p:cNvGrpSpPr/>
        <p:nvPr/>
      </p:nvGrpSpPr>
      <p:grpSpPr>
        <a:xfrm>
          <a:off x="0" y="0"/>
          <a:ext cx="0" cy="0"/>
          <a:chOff x="0" y="0"/>
          <a:chExt cx="0" cy="0"/>
        </a:xfrm>
      </p:grpSpPr>
      <p:sp>
        <p:nvSpPr>
          <p:cNvPr id="77" name="Google Shape;77;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8" name="Google Shape;78;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9" name="Shape 79"/>
        <p:cNvGrpSpPr/>
        <p:nvPr/>
      </p:nvGrpSpPr>
      <p:grpSpPr>
        <a:xfrm>
          <a:off x="0" y="0"/>
          <a:ext cx="0" cy="0"/>
          <a:chOff x="0" y="0"/>
          <a:chExt cx="0" cy="0"/>
        </a:xfrm>
      </p:grpSpPr>
      <p:sp>
        <p:nvSpPr>
          <p:cNvPr id="80" name="Google Shape;80;p2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81" name="Google Shape;81;p2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82" name="Google Shape;82;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3" name="Shape 83"/>
        <p:cNvGrpSpPr/>
        <p:nvPr/>
      </p:nvGrpSpPr>
      <p:grpSpPr>
        <a:xfrm>
          <a:off x="0" y="0"/>
          <a:ext cx="0" cy="0"/>
          <a:chOff x="0" y="0"/>
          <a:chExt cx="0" cy="0"/>
        </a:xfrm>
      </p:grpSpPr>
      <p:sp>
        <p:nvSpPr>
          <p:cNvPr id="84" name="Google Shape;84;p2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85" name="Google Shape;85;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6" name="Shape 86"/>
        <p:cNvGrpSpPr/>
        <p:nvPr/>
      </p:nvGrpSpPr>
      <p:grpSpPr>
        <a:xfrm>
          <a:off x="0" y="0"/>
          <a:ext cx="0" cy="0"/>
          <a:chOff x="0" y="0"/>
          <a:chExt cx="0" cy="0"/>
        </a:xfrm>
      </p:grpSpPr>
      <p:sp>
        <p:nvSpPr>
          <p:cNvPr id="87" name="Google Shape;87;p2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2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89" name="Google Shape;89;p2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0" name="Google Shape;90;p2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91" name="Google Shape;91;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2" name="Shape 92"/>
        <p:cNvGrpSpPr/>
        <p:nvPr/>
      </p:nvGrpSpPr>
      <p:grpSpPr>
        <a:xfrm>
          <a:off x="0" y="0"/>
          <a:ext cx="0" cy="0"/>
          <a:chOff x="0" y="0"/>
          <a:chExt cx="0" cy="0"/>
        </a:xfrm>
      </p:grpSpPr>
      <p:sp>
        <p:nvSpPr>
          <p:cNvPr id="93" name="Google Shape;93;p2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94" name="Google Shape;94;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5" name="Shape 95"/>
        <p:cNvGrpSpPr/>
        <p:nvPr/>
      </p:nvGrpSpPr>
      <p:grpSpPr>
        <a:xfrm>
          <a:off x="0" y="0"/>
          <a:ext cx="0" cy="0"/>
          <a:chOff x="0" y="0"/>
          <a:chExt cx="0" cy="0"/>
        </a:xfrm>
      </p:grpSpPr>
      <p:sp>
        <p:nvSpPr>
          <p:cNvPr id="96" name="Google Shape;96;p25"/>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7" name="Google Shape;97;p25"/>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98" name="Google Shape;98;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dia" showMasterSp="0">
  <p:cSld name="Media">
    <p:spTree>
      <p:nvGrpSpPr>
        <p:cNvPr id="99" name="Shape 99"/>
        <p:cNvGrpSpPr/>
        <p:nvPr/>
      </p:nvGrpSpPr>
      <p:grpSpPr>
        <a:xfrm>
          <a:off x="0" y="0"/>
          <a:ext cx="0" cy="0"/>
          <a:chOff x="0" y="0"/>
          <a:chExt cx="0" cy="0"/>
        </a:xfrm>
      </p:grpSpPr>
      <p:sp>
        <p:nvSpPr>
          <p:cNvPr id="100" name="Google Shape;100;p26"/>
          <p:cNvSpPr txBox="1"/>
          <p:nvPr>
            <p:ph type="title"/>
          </p:nvPr>
        </p:nvSpPr>
        <p:spPr>
          <a:xfrm>
            <a:off x="431320" y="518816"/>
            <a:ext cx="8274900" cy="452700"/>
          </a:xfrm>
          <a:prstGeom prst="rect">
            <a:avLst/>
          </a:prstGeom>
          <a:noFill/>
          <a:ln>
            <a:noFill/>
          </a:ln>
        </p:spPr>
        <p:txBody>
          <a:bodyPr anchorCtr="0" anchor="t" bIns="34275" lIns="34275" spcFirstLastPara="1" rIns="34275" wrap="square" tIns="34275">
            <a:normAutofit/>
          </a:bodyPr>
          <a:lstStyle>
            <a:lvl1pPr lvl="0" marR="0" algn="l">
              <a:lnSpc>
                <a:spcPct val="90000"/>
              </a:lnSpc>
              <a:spcBef>
                <a:spcPts val="0"/>
              </a:spcBef>
              <a:spcAft>
                <a:spcPts val="0"/>
              </a:spcAft>
              <a:buClr>
                <a:srgbClr val="1E3250"/>
              </a:buClr>
              <a:buSzPts val="2300"/>
              <a:buFont typeface="Arial"/>
              <a:buNone/>
              <a:defRPr b="0" i="0" sz="2300" u="none" cap="none" strike="noStrike">
                <a:solidFill>
                  <a:srgbClr val="1E3250"/>
                </a:solidFill>
                <a:latin typeface="Arial"/>
                <a:ea typeface="Arial"/>
                <a:cs typeface="Arial"/>
                <a:sym typeface="Arial"/>
              </a:defRPr>
            </a:lvl1pPr>
            <a:lvl2pPr lvl="1" marR="0" algn="l">
              <a:lnSpc>
                <a:spcPct val="90000"/>
              </a:lnSpc>
              <a:spcBef>
                <a:spcPts val="0"/>
              </a:spcBef>
              <a:spcAft>
                <a:spcPts val="0"/>
              </a:spcAft>
              <a:buClr>
                <a:srgbClr val="1E3250"/>
              </a:buClr>
              <a:buSzPts val="2300"/>
              <a:buFont typeface="Arial"/>
              <a:buNone/>
              <a:defRPr b="0" i="0" sz="2300" u="none" cap="none" strike="noStrike">
                <a:solidFill>
                  <a:srgbClr val="1E3250"/>
                </a:solidFill>
                <a:latin typeface="Arial"/>
                <a:ea typeface="Arial"/>
                <a:cs typeface="Arial"/>
                <a:sym typeface="Arial"/>
              </a:defRPr>
            </a:lvl2pPr>
            <a:lvl3pPr lvl="2" marR="0" algn="l">
              <a:lnSpc>
                <a:spcPct val="90000"/>
              </a:lnSpc>
              <a:spcBef>
                <a:spcPts val="0"/>
              </a:spcBef>
              <a:spcAft>
                <a:spcPts val="0"/>
              </a:spcAft>
              <a:buClr>
                <a:srgbClr val="1E3250"/>
              </a:buClr>
              <a:buSzPts val="2300"/>
              <a:buFont typeface="Arial"/>
              <a:buNone/>
              <a:defRPr b="0" i="0" sz="2300" u="none" cap="none" strike="noStrike">
                <a:solidFill>
                  <a:srgbClr val="1E3250"/>
                </a:solidFill>
                <a:latin typeface="Arial"/>
                <a:ea typeface="Arial"/>
                <a:cs typeface="Arial"/>
                <a:sym typeface="Arial"/>
              </a:defRPr>
            </a:lvl3pPr>
            <a:lvl4pPr lvl="3" marR="0" algn="l">
              <a:lnSpc>
                <a:spcPct val="90000"/>
              </a:lnSpc>
              <a:spcBef>
                <a:spcPts val="0"/>
              </a:spcBef>
              <a:spcAft>
                <a:spcPts val="0"/>
              </a:spcAft>
              <a:buClr>
                <a:srgbClr val="1E3250"/>
              </a:buClr>
              <a:buSzPts val="2300"/>
              <a:buFont typeface="Arial"/>
              <a:buNone/>
              <a:defRPr b="0" i="0" sz="2300" u="none" cap="none" strike="noStrike">
                <a:solidFill>
                  <a:srgbClr val="1E3250"/>
                </a:solidFill>
                <a:latin typeface="Arial"/>
                <a:ea typeface="Arial"/>
                <a:cs typeface="Arial"/>
                <a:sym typeface="Arial"/>
              </a:defRPr>
            </a:lvl4pPr>
            <a:lvl5pPr lvl="4" marR="0" algn="l">
              <a:lnSpc>
                <a:spcPct val="90000"/>
              </a:lnSpc>
              <a:spcBef>
                <a:spcPts val="0"/>
              </a:spcBef>
              <a:spcAft>
                <a:spcPts val="0"/>
              </a:spcAft>
              <a:buClr>
                <a:srgbClr val="1E3250"/>
              </a:buClr>
              <a:buSzPts val="2300"/>
              <a:buFont typeface="Arial"/>
              <a:buNone/>
              <a:defRPr b="0" i="0" sz="2300" u="none" cap="none" strike="noStrike">
                <a:solidFill>
                  <a:srgbClr val="1E3250"/>
                </a:solidFill>
                <a:latin typeface="Arial"/>
                <a:ea typeface="Arial"/>
                <a:cs typeface="Arial"/>
                <a:sym typeface="Arial"/>
              </a:defRPr>
            </a:lvl5pPr>
            <a:lvl6pPr lvl="5" marR="0" algn="l">
              <a:lnSpc>
                <a:spcPct val="90000"/>
              </a:lnSpc>
              <a:spcBef>
                <a:spcPts val="0"/>
              </a:spcBef>
              <a:spcAft>
                <a:spcPts val="0"/>
              </a:spcAft>
              <a:buClr>
                <a:srgbClr val="1E3250"/>
              </a:buClr>
              <a:buSzPts val="2300"/>
              <a:buFont typeface="Arial"/>
              <a:buNone/>
              <a:defRPr b="0" i="0" sz="2300" u="none" cap="none" strike="noStrike">
                <a:solidFill>
                  <a:srgbClr val="1E3250"/>
                </a:solidFill>
                <a:latin typeface="Arial"/>
                <a:ea typeface="Arial"/>
                <a:cs typeface="Arial"/>
                <a:sym typeface="Arial"/>
              </a:defRPr>
            </a:lvl6pPr>
            <a:lvl7pPr lvl="6" marR="0" algn="l">
              <a:lnSpc>
                <a:spcPct val="90000"/>
              </a:lnSpc>
              <a:spcBef>
                <a:spcPts val="0"/>
              </a:spcBef>
              <a:spcAft>
                <a:spcPts val="0"/>
              </a:spcAft>
              <a:buClr>
                <a:srgbClr val="1E3250"/>
              </a:buClr>
              <a:buSzPts val="2300"/>
              <a:buFont typeface="Arial"/>
              <a:buNone/>
              <a:defRPr b="0" i="0" sz="2300" u="none" cap="none" strike="noStrike">
                <a:solidFill>
                  <a:srgbClr val="1E3250"/>
                </a:solidFill>
                <a:latin typeface="Arial"/>
                <a:ea typeface="Arial"/>
                <a:cs typeface="Arial"/>
                <a:sym typeface="Arial"/>
              </a:defRPr>
            </a:lvl7pPr>
            <a:lvl8pPr lvl="7" marR="0" algn="l">
              <a:lnSpc>
                <a:spcPct val="90000"/>
              </a:lnSpc>
              <a:spcBef>
                <a:spcPts val="0"/>
              </a:spcBef>
              <a:spcAft>
                <a:spcPts val="0"/>
              </a:spcAft>
              <a:buClr>
                <a:srgbClr val="1E3250"/>
              </a:buClr>
              <a:buSzPts val="2300"/>
              <a:buFont typeface="Arial"/>
              <a:buNone/>
              <a:defRPr b="0" i="0" sz="2300" u="none" cap="none" strike="noStrike">
                <a:solidFill>
                  <a:srgbClr val="1E3250"/>
                </a:solidFill>
                <a:latin typeface="Arial"/>
                <a:ea typeface="Arial"/>
                <a:cs typeface="Arial"/>
                <a:sym typeface="Arial"/>
              </a:defRPr>
            </a:lvl8pPr>
            <a:lvl9pPr lvl="8" marR="0" algn="l">
              <a:lnSpc>
                <a:spcPct val="90000"/>
              </a:lnSpc>
              <a:spcBef>
                <a:spcPts val="0"/>
              </a:spcBef>
              <a:spcAft>
                <a:spcPts val="0"/>
              </a:spcAft>
              <a:buClr>
                <a:srgbClr val="1E3250"/>
              </a:buClr>
              <a:buSzPts val="2300"/>
              <a:buFont typeface="Arial"/>
              <a:buNone/>
              <a:defRPr b="0" i="0" sz="2300" u="none" cap="none" strike="noStrike">
                <a:solidFill>
                  <a:srgbClr val="1E3250"/>
                </a:solidFill>
                <a:latin typeface="Arial"/>
                <a:ea typeface="Arial"/>
                <a:cs typeface="Arial"/>
                <a:sym typeface="Arial"/>
              </a:defRPr>
            </a:lvl9pPr>
          </a:lstStyle>
          <a:p/>
        </p:txBody>
      </p:sp>
      <p:sp>
        <p:nvSpPr>
          <p:cNvPr id="101" name="Google Shape;101;p26"/>
          <p:cNvSpPr/>
          <p:nvPr/>
        </p:nvSpPr>
        <p:spPr>
          <a:xfrm>
            <a:off x="2" y="0"/>
            <a:ext cx="9144000" cy="114300"/>
          </a:xfrm>
          <a:prstGeom prst="rect">
            <a:avLst/>
          </a:prstGeom>
          <a:solidFill>
            <a:srgbClr val="1E3250"/>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2" name="Google Shape;102;p26"/>
          <p:cNvSpPr/>
          <p:nvPr/>
        </p:nvSpPr>
        <p:spPr>
          <a:xfrm>
            <a:off x="145648" y="4746223"/>
            <a:ext cx="254400" cy="254400"/>
          </a:xfrm>
          <a:prstGeom prst="rect">
            <a:avLst/>
          </a:prstGeom>
          <a:solidFill>
            <a:srgbClr val="1E3250"/>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3" name="Google Shape;103;p26"/>
          <p:cNvSpPr/>
          <p:nvPr/>
        </p:nvSpPr>
        <p:spPr>
          <a:xfrm>
            <a:off x="431320" y="4857750"/>
            <a:ext cx="142800" cy="142800"/>
          </a:xfrm>
          <a:prstGeom prst="rect">
            <a:avLst/>
          </a:prstGeom>
          <a:solidFill>
            <a:srgbClr val="4D6B8B"/>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4" name="Google Shape;104;p26"/>
          <p:cNvSpPr/>
          <p:nvPr>
            <p:ph idx="2" type="media"/>
          </p:nvPr>
        </p:nvSpPr>
        <p:spPr>
          <a:xfrm>
            <a:off x="431320" y="1034847"/>
            <a:ext cx="8274900" cy="3594300"/>
          </a:xfrm>
          <a:prstGeom prst="rect">
            <a:avLst/>
          </a:prstGeom>
          <a:noFill/>
          <a:ln>
            <a:noFill/>
          </a:ln>
        </p:spPr>
        <p:txBody>
          <a:bodyPr anchorCtr="0" anchor="t" bIns="34275" lIns="34275" spcFirstLastPara="1" rIns="34275" wrap="square" tIns="34275">
            <a:noAutofit/>
          </a:bodyPr>
          <a:lstStyle>
            <a:lvl1pPr lvl="0" marR="0" algn="l">
              <a:lnSpc>
                <a:spcPct val="90000"/>
              </a:lnSpc>
              <a:spcBef>
                <a:spcPts val="500"/>
              </a:spcBef>
              <a:spcAft>
                <a:spcPts val="0"/>
              </a:spcAft>
              <a:buClr>
                <a:srgbClr val="1E3250"/>
              </a:buClr>
              <a:buSzPts val="1200"/>
              <a:buFont typeface="Arial"/>
              <a:buNone/>
              <a:defRPr b="0" i="0" sz="1200" u="none" cap="none" strike="noStrike">
                <a:solidFill>
                  <a:srgbClr val="1E3250"/>
                </a:solidFill>
                <a:latin typeface="Mali Light"/>
                <a:ea typeface="Mali Light"/>
                <a:cs typeface="Mali Light"/>
                <a:sym typeface="Mali Light"/>
              </a:defRPr>
            </a:lvl1pPr>
            <a:lvl2pPr lvl="1" marR="0" algn="l">
              <a:lnSpc>
                <a:spcPct val="90000"/>
              </a:lnSpc>
              <a:spcBef>
                <a:spcPts val="500"/>
              </a:spcBef>
              <a:spcAft>
                <a:spcPts val="0"/>
              </a:spcAft>
              <a:buClr>
                <a:srgbClr val="1E3250"/>
              </a:buClr>
              <a:buSzPts val="1200"/>
              <a:buFont typeface="Arial"/>
              <a:buNone/>
              <a:defRPr b="0" i="0" sz="1200" u="none" cap="none" strike="noStrike">
                <a:solidFill>
                  <a:srgbClr val="1E3250"/>
                </a:solidFill>
                <a:latin typeface="Mali Light"/>
                <a:ea typeface="Mali Light"/>
                <a:cs typeface="Mali Light"/>
                <a:sym typeface="Mali Light"/>
              </a:defRPr>
            </a:lvl2pPr>
            <a:lvl3pPr lvl="2" marR="0" algn="l">
              <a:lnSpc>
                <a:spcPct val="90000"/>
              </a:lnSpc>
              <a:spcBef>
                <a:spcPts val="500"/>
              </a:spcBef>
              <a:spcAft>
                <a:spcPts val="0"/>
              </a:spcAft>
              <a:buClr>
                <a:srgbClr val="1E3250"/>
              </a:buClr>
              <a:buSzPts val="1200"/>
              <a:buFont typeface="Arial"/>
              <a:buNone/>
              <a:defRPr b="0" i="0" sz="1200" u="none" cap="none" strike="noStrike">
                <a:solidFill>
                  <a:srgbClr val="1E3250"/>
                </a:solidFill>
                <a:latin typeface="Mali Light"/>
                <a:ea typeface="Mali Light"/>
                <a:cs typeface="Mali Light"/>
                <a:sym typeface="Mali Light"/>
              </a:defRPr>
            </a:lvl3pPr>
            <a:lvl4pPr lvl="3" marR="0" algn="l">
              <a:lnSpc>
                <a:spcPct val="90000"/>
              </a:lnSpc>
              <a:spcBef>
                <a:spcPts val="500"/>
              </a:spcBef>
              <a:spcAft>
                <a:spcPts val="0"/>
              </a:spcAft>
              <a:buClr>
                <a:srgbClr val="1E3250"/>
              </a:buClr>
              <a:buSzPts val="1200"/>
              <a:buFont typeface="Arial"/>
              <a:buNone/>
              <a:defRPr b="0" i="0" sz="1200" u="none" cap="none" strike="noStrike">
                <a:solidFill>
                  <a:srgbClr val="1E3250"/>
                </a:solidFill>
                <a:latin typeface="Mali Light"/>
                <a:ea typeface="Mali Light"/>
                <a:cs typeface="Mali Light"/>
                <a:sym typeface="Mali Light"/>
              </a:defRPr>
            </a:lvl4pPr>
            <a:lvl5pPr lvl="4" marR="0" algn="l">
              <a:lnSpc>
                <a:spcPct val="90000"/>
              </a:lnSpc>
              <a:spcBef>
                <a:spcPts val="500"/>
              </a:spcBef>
              <a:spcAft>
                <a:spcPts val="0"/>
              </a:spcAft>
              <a:buClr>
                <a:srgbClr val="1E3250"/>
              </a:buClr>
              <a:buSzPts val="1200"/>
              <a:buFont typeface="Arial"/>
              <a:buNone/>
              <a:defRPr b="0" i="0" sz="1200" u="none" cap="none" strike="noStrike">
                <a:solidFill>
                  <a:srgbClr val="1E3250"/>
                </a:solidFill>
                <a:latin typeface="Mali Light"/>
                <a:ea typeface="Mali Light"/>
                <a:cs typeface="Mali Light"/>
                <a:sym typeface="Mali Light"/>
              </a:defRPr>
            </a:lvl5pPr>
            <a:lvl6pPr lvl="5" marR="0" algn="l">
              <a:lnSpc>
                <a:spcPct val="90000"/>
              </a:lnSpc>
              <a:spcBef>
                <a:spcPts val="500"/>
              </a:spcBef>
              <a:spcAft>
                <a:spcPts val="0"/>
              </a:spcAft>
              <a:buClr>
                <a:srgbClr val="1E3250"/>
              </a:buClr>
              <a:buSzPts val="1200"/>
              <a:buFont typeface="Arial"/>
              <a:buNone/>
              <a:defRPr b="0" i="0" sz="1200" u="none" cap="none" strike="noStrike">
                <a:solidFill>
                  <a:srgbClr val="1E3250"/>
                </a:solidFill>
                <a:latin typeface="Mali Light"/>
                <a:ea typeface="Mali Light"/>
                <a:cs typeface="Mali Light"/>
                <a:sym typeface="Mali Light"/>
              </a:defRPr>
            </a:lvl6pPr>
            <a:lvl7pPr lvl="6" marR="0" algn="l">
              <a:lnSpc>
                <a:spcPct val="90000"/>
              </a:lnSpc>
              <a:spcBef>
                <a:spcPts val="500"/>
              </a:spcBef>
              <a:spcAft>
                <a:spcPts val="0"/>
              </a:spcAft>
              <a:buClr>
                <a:srgbClr val="1E3250"/>
              </a:buClr>
              <a:buSzPts val="1200"/>
              <a:buFont typeface="Arial"/>
              <a:buNone/>
              <a:defRPr b="0" i="0" sz="1200" u="none" cap="none" strike="noStrike">
                <a:solidFill>
                  <a:srgbClr val="1E3250"/>
                </a:solidFill>
                <a:latin typeface="Mali Light"/>
                <a:ea typeface="Mali Light"/>
                <a:cs typeface="Mali Light"/>
                <a:sym typeface="Mali Light"/>
              </a:defRPr>
            </a:lvl7pPr>
            <a:lvl8pPr lvl="7" marR="0" algn="l">
              <a:lnSpc>
                <a:spcPct val="90000"/>
              </a:lnSpc>
              <a:spcBef>
                <a:spcPts val="500"/>
              </a:spcBef>
              <a:spcAft>
                <a:spcPts val="0"/>
              </a:spcAft>
              <a:buClr>
                <a:srgbClr val="1E3250"/>
              </a:buClr>
              <a:buSzPts val="1200"/>
              <a:buFont typeface="Arial"/>
              <a:buNone/>
              <a:defRPr b="0" i="0" sz="1200" u="none" cap="none" strike="noStrike">
                <a:solidFill>
                  <a:srgbClr val="1E3250"/>
                </a:solidFill>
                <a:latin typeface="Mali Light"/>
                <a:ea typeface="Mali Light"/>
                <a:cs typeface="Mali Light"/>
                <a:sym typeface="Mali Light"/>
              </a:defRPr>
            </a:lvl8pPr>
            <a:lvl9pPr lvl="8" marR="0" algn="l">
              <a:lnSpc>
                <a:spcPct val="90000"/>
              </a:lnSpc>
              <a:spcBef>
                <a:spcPts val="500"/>
              </a:spcBef>
              <a:spcAft>
                <a:spcPts val="0"/>
              </a:spcAft>
              <a:buClr>
                <a:srgbClr val="1E3250"/>
              </a:buClr>
              <a:buSzPts val="1200"/>
              <a:buFont typeface="Arial"/>
              <a:buNone/>
              <a:defRPr b="0" i="0" sz="1200" u="none" cap="none" strike="noStrike">
                <a:solidFill>
                  <a:srgbClr val="1E3250"/>
                </a:solidFill>
                <a:latin typeface="Mali Light"/>
                <a:ea typeface="Mali Light"/>
                <a:cs typeface="Mali Light"/>
                <a:sym typeface="Mali Light"/>
              </a:defRPr>
            </a:lvl9pPr>
          </a:lstStyle>
          <a:p/>
        </p:txBody>
      </p:sp>
      <p:sp>
        <p:nvSpPr>
          <p:cNvPr id="105" name="Google Shape;105;p26"/>
          <p:cNvSpPr txBox="1"/>
          <p:nvPr>
            <p:ph idx="12" type="sldNum"/>
          </p:nvPr>
        </p:nvSpPr>
        <p:spPr>
          <a:xfrm>
            <a:off x="184165" y="4777222"/>
            <a:ext cx="181500" cy="192300"/>
          </a:xfrm>
          <a:prstGeom prst="rect">
            <a:avLst/>
          </a:prstGeom>
          <a:noFill/>
          <a:ln>
            <a:noFill/>
          </a:ln>
        </p:spPr>
        <p:txBody>
          <a:bodyPr anchorCtr="0" anchor="t" bIns="34275" lIns="68575" spcFirstLastPara="1" rIns="68575" wrap="square" tIns="34275">
            <a:normAutofit fontScale="85000" lnSpcReduction="20000"/>
          </a:bodyPr>
          <a:lstStyle>
            <a:lvl1pPr indent="0" lvl="0"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p:cSld name="01">
    <p:bg>
      <p:bgPr>
        <a:solidFill>
          <a:schemeClr val="lt1"/>
        </a:solidFill>
      </p:bgPr>
    </p:bg>
    <p:spTree>
      <p:nvGrpSpPr>
        <p:cNvPr id="106" name="Shape 106"/>
        <p:cNvGrpSpPr/>
        <p:nvPr/>
      </p:nvGrpSpPr>
      <p:grpSpPr>
        <a:xfrm>
          <a:off x="0" y="0"/>
          <a:ext cx="0" cy="0"/>
          <a:chOff x="0" y="0"/>
          <a:chExt cx="0" cy="0"/>
        </a:xfrm>
      </p:grpSpPr>
      <p:sp>
        <p:nvSpPr>
          <p:cNvPr id="107" name="Google Shape;107;p27"/>
          <p:cNvSpPr txBox="1"/>
          <p:nvPr>
            <p:ph type="ctrTitle"/>
          </p:nvPr>
        </p:nvSpPr>
        <p:spPr>
          <a:xfrm>
            <a:off x="431321" y="518817"/>
            <a:ext cx="8379300" cy="452700"/>
          </a:xfrm>
          <a:prstGeom prst="rect">
            <a:avLst/>
          </a:prstGeom>
          <a:noFill/>
          <a:ln>
            <a:noFill/>
          </a:ln>
        </p:spPr>
        <p:txBody>
          <a:bodyPr anchorCtr="0" anchor="t" bIns="25700" lIns="51425" spcFirstLastPara="1" rIns="51425" wrap="square" tIns="25700">
            <a:noAutofit/>
          </a:bodyPr>
          <a:lstStyle>
            <a:lvl1pPr lvl="0" algn="l">
              <a:lnSpc>
                <a:spcPct val="90000"/>
              </a:lnSpc>
              <a:spcBef>
                <a:spcPts val="0"/>
              </a:spcBef>
              <a:spcAft>
                <a:spcPts val="0"/>
              </a:spcAft>
              <a:buClr>
                <a:schemeClr val="dk1"/>
              </a:buClr>
              <a:buSzPts val="1700"/>
              <a:buFont typeface="Arial"/>
              <a:buNone/>
              <a:defRPr b="0" i="0" sz="2300" cap="none">
                <a:solidFill>
                  <a:schemeClr val="dk1"/>
                </a:solidFill>
                <a:latin typeface="Arial"/>
                <a:ea typeface="Arial"/>
                <a:cs typeface="Arial"/>
                <a:sym typeface="Aria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108" name="Google Shape;108;p27"/>
          <p:cNvSpPr txBox="1"/>
          <p:nvPr>
            <p:ph idx="1" type="subTitle"/>
          </p:nvPr>
        </p:nvSpPr>
        <p:spPr>
          <a:xfrm>
            <a:off x="431321" y="1034849"/>
            <a:ext cx="8379300" cy="3594300"/>
          </a:xfrm>
          <a:prstGeom prst="rect">
            <a:avLst/>
          </a:prstGeom>
          <a:noFill/>
          <a:ln>
            <a:noFill/>
          </a:ln>
        </p:spPr>
        <p:txBody>
          <a:bodyPr anchorCtr="0" anchor="t" bIns="25700" lIns="51425" spcFirstLastPara="1" rIns="51425" wrap="square" tIns="25700">
            <a:noAutofit/>
          </a:bodyPr>
          <a:lstStyle>
            <a:lvl1pPr lvl="0" algn="l">
              <a:lnSpc>
                <a:spcPct val="90000"/>
              </a:lnSpc>
              <a:spcBef>
                <a:spcPts val="500"/>
              </a:spcBef>
              <a:spcAft>
                <a:spcPts val="0"/>
              </a:spcAft>
              <a:buClr>
                <a:srgbClr val="1E3250"/>
              </a:buClr>
              <a:buSzPts val="900"/>
              <a:buNone/>
              <a:defRPr b="0" i="0" sz="1200" cap="none">
                <a:solidFill>
                  <a:srgbClr val="1E3250"/>
                </a:solidFill>
                <a:latin typeface="Mali Light"/>
                <a:ea typeface="Mali Light"/>
                <a:cs typeface="Mali Light"/>
                <a:sym typeface="Mali Light"/>
              </a:defRPr>
            </a:lvl1pPr>
            <a:lvl2pPr lvl="1" algn="ctr">
              <a:lnSpc>
                <a:spcPct val="90000"/>
              </a:lnSpc>
              <a:spcBef>
                <a:spcPts val="200"/>
              </a:spcBef>
              <a:spcAft>
                <a:spcPts val="0"/>
              </a:spcAft>
              <a:buClr>
                <a:srgbClr val="898D95"/>
              </a:buClr>
              <a:buSzPts val="800"/>
              <a:buNone/>
              <a:defRPr>
                <a:solidFill>
                  <a:srgbClr val="898D95"/>
                </a:solidFill>
              </a:defRPr>
            </a:lvl2pPr>
            <a:lvl3pPr lvl="2" algn="ctr">
              <a:lnSpc>
                <a:spcPct val="90000"/>
              </a:lnSpc>
              <a:spcBef>
                <a:spcPts val="500"/>
              </a:spcBef>
              <a:spcAft>
                <a:spcPts val="0"/>
              </a:spcAft>
              <a:buClr>
                <a:srgbClr val="898D95"/>
              </a:buClr>
              <a:buSzPts val="600"/>
              <a:buNone/>
              <a:defRPr>
                <a:solidFill>
                  <a:srgbClr val="898D95"/>
                </a:solidFill>
              </a:defRPr>
            </a:lvl3pPr>
            <a:lvl4pPr lvl="3" algn="ctr">
              <a:lnSpc>
                <a:spcPct val="110000"/>
              </a:lnSpc>
              <a:spcBef>
                <a:spcPts val="200"/>
              </a:spcBef>
              <a:spcAft>
                <a:spcPts val="0"/>
              </a:spcAft>
              <a:buClr>
                <a:srgbClr val="898D95"/>
              </a:buClr>
              <a:buSzPts val="600"/>
              <a:buNone/>
              <a:defRPr>
                <a:solidFill>
                  <a:srgbClr val="898D95"/>
                </a:solidFill>
              </a:defRPr>
            </a:lvl4pPr>
            <a:lvl5pPr lvl="4" algn="ctr">
              <a:lnSpc>
                <a:spcPct val="100000"/>
              </a:lnSpc>
              <a:spcBef>
                <a:spcPts val="200"/>
              </a:spcBef>
              <a:spcAft>
                <a:spcPts val="0"/>
              </a:spcAft>
              <a:buClr>
                <a:srgbClr val="898D95"/>
              </a:buClr>
              <a:buSzPts val="600"/>
              <a:buNone/>
              <a:defRPr>
                <a:solidFill>
                  <a:srgbClr val="898D95"/>
                </a:solidFill>
              </a:defRPr>
            </a:lvl5pPr>
            <a:lvl6pPr lvl="5" algn="ctr">
              <a:lnSpc>
                <a:spcPct val="90000"/>
              </a:lnSpc>
              <a:spcBef>
                <a:spcPts val="300"/>
              </a:spcBef>
              <a:spcAft>
                <a:spcPts val="0"/>
              </a:spcAft>
              <a:buClr>
                <a:srgbClr val="898D95"/>
              </a:buClr>
              <a:buSzPts val="1100"/>
              <a:buNone/>
              <a:defRPr>
                <a:solidFill>
                  <a:srgbClr val="898D95"/>
                </a:solidFill>
              </a:defRPr>
            </a:lvl6pPr>
            <a:lvl7pPr lvl="6" algn="ctr">
              <a:lnSpc>
                <a:spcPct val="90000"/>
              </a:lnSpc>
              <a:spcBef>
                <a:spcPts val="300"/>
              </a:spcBef>
              <a:spcAft>
                <a:spcPts val="0"/>
              </a:spcAft>
              <a:buClr>
                <a:srgbClr val="898D95"/>
              </a:buClr>
              <a:buSzPts val="1100"/>
              <a:buNone/>
              <a:defRPr>
                <a:solidFill>
                  <a:srgbClr val="898D95"/>
                </a:solidFill>
              </a:defRPr>
            </a:lvl7pPr>
            <a:lvl8pPr lvl="7" algn="ctr">
              <a:lnSpc>
                <a:spcPct val="90000"/>
              </a:lnSpc>
              <a:spcBef>
                <a:spcPts val="300"/>
              </a:spcBef>
              <a:spcAft>
                <a:spcPts val="0"/>
              </a:spcAft>
              <a:buClr>
                <a:srgbClr val="898D95"/>
              </a:buClr>
              <a:buSzPts val="1100"/>
              <a:buNone/>
              <a:defRPr>
                <a:solidFill>
                  <a:srgbClr val="898D95"/>
                </a:solidFill>
              </a:defRPr>
            </a:lvl8pPr>
            <a:lvl9pPr lvl="8" algn="ctr">
              <a:lnSpc>
                <a:spcPct val="100000"/>
              </a:lnSpc>
              <a:spcBef>
                <a:spcPts val="300"/>
              </a:spcBef>
              <a:spcAft>
                <a:spcPts val="0"/>
              </a:spcAft>
              <a:buClr>
                <a:srgbClr val="898D95"/>
              </a:buClr>
              <a:buSzPts val="1100"/>
              <a:buNone/>
              <a:defRPr>
                <a:solidFill>
                  <a:srgbClr val="898D95"/>
                </a:solidFill>
              </a:defRPr>
            </a:lvl9pPr>
          </a:lstStyle>
          <a:p/>
        </p:txBody>
      </p:sp>
      <p:pic>
        <p:nvPicPr>
          <p:cNvPr descr="A close up of a person&#10;&#10;Description automatically generated" id="109" name="Google Shape;109;p27"/>
          <p:cNvPicPr preferRelativeResize="0"/>
          <p:nvPr/>
        </p:nvPicPr>
        <p:blipFill rotWithShape="1">
          <a:blip r:embed="rId2">
            <a:alphaModFix/>
          </a:blip>
          <a:srcRect b="0" l="0" r="0" t="15952"/>
          <a:stretch/>
        </p:blipFill>
        <p:spPr>
          <a:xfrm>
            <a:off x="0" y="10451"/>
            <a:ext cx="9144000" cy="5219091"/>
          </a:xfrm>
          <a:prstGeom prst="rect">
            <a:avLst/>
          </a:prstGeom>
          <a:noFill/>
          <a:ln>
            <a:noFill/>
          </a:ln>
        </p:spPr>
      </p:pic>
      <p:sp>
        <p:nvSpPr>
          <p:cNvPr id="110" name="Google Shape;110;p27"/>
          <p:cNvSpPr/>
          <p:nvPr/>
        </p:nvSpPr>
        <p:spPr>
          <a:xfrm>
            <a:off x="1" y="10449"/>
            <a:ext cx="509111" cy="0"/>
          </a:xfrm>
          <a:custGeom>
            <a:rect b="b" l="l" r="r" t="t"/>
            <a:pathLst>
              <a:path extrusionOk="0" h="120000" w="678815">
                <a:moveTo>
                  <a:pt x="0" y="0"/>
                </a:moveTo>
                <a:lnTo>
                  <a:pt x="678662" y="0"/>
                </a:lnTo>
              </a:path>
            </a:pathLst>
          </a:custGeom>
          <a:noFill/>
          <a:ln cap="flat" cmpd="sng" w="51000">
            <a:solidFill>
              <a:srgbClr val="113347"/>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11" name="Google Shape;111;p27"/>
          <p:cNvSpPr/>
          <p:nvPr/>
        </p:nvSpPr>
        <p:spPr>
          <a:xfrm>
            <a:off x="508998" y="10449"/>
            <a:ext cx="541496" cy="0"/>
          </a:xfrm>
          <a:custGeom>
            <a:rect b="b" l="l" r="r" t="t"/>
            <a:pathLst>
              <a:path extrusionOk="0" h="120000" w="721994">
                <a:moveTo>
                  <a:pt x="0" y="0"/>
                </a:moveTo>
                <a:lnTo>
                  <a:pt x="721982" y="0"/>
                </a:lnTo>
              </a:path>
            </a:pathLst>
          </a:custGeom>
          <a:noFill/>
          <a:ln cap="flat" cmpd="sng" w="51000">
            <a:solidFill>
              <a:srgbClr val="CE1633"/>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12" name="Google Shape;112;p27"/>
          <p:cNvSpPr/>
          <p:nvPr/>
        </p:nvSpPr>
        <p:spPr>
          <a:xfrm>
            <a:off x="1050447" y="10449"/>
            <a:ext cx="541973" cy="0"/>
          </a:xfrm>
          <a:custGeom>
            <a:rect b="b" l="l" r="r" t="t"/>
            <a:pathLst>
              <a:path extrusionOk="0" h="120000" w="722630">
                <a:moveTo>
                  <a:pt x="0" y="0"/>
                </a:moveTo>
                <a:lnTo>
                  <a:pt x="722007" y="0"/>
                </a:lnTo>
              </a:path>
            </a:pathLst>
          </a:custGeom>
          <a:noFill/>
          <a:ln cap="flat" cmpd="sng" w="51000">
            <a:solidFill>
              <a:srgbClr val="CC9E3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13" name="Google Shape;113;p27"/>
          <p:cNvSpPr/>
          <p:nvPr/>
        </p:nvSpPr>
        <p:spPr>
          <a:xfrm>
            <a:off x="1591951" y="10449"/>
            <a:ext cx="541496" cy="0"/>
          </a:xfrm>
          <a:custGeom>
            <a:rect b="b" l="l" r="r" t="t"/>
            <a:pathLst>
              <a:path extrusionOk="0" h="120000" w="721994">
                <a:moveTo>
                  <a:pt x="0" y="0"/>
                </a:moveTo>
                <a:lnTo>
                  <a:pt x="721982" y="0"/>
                </a:lnTo>
              </a:path>
            </a:pathLst>
          </a:custGeom>
          <a:noFill/>
          <a:ln cap="flat" cmpd="sng" w="51000">
            <a:solidFill>
              <a:srgbClr val="388E3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14" name="Google Shape;114;p27"/>
          <p:cNvSpPr/>
          <p:nvPr/>
        </p:nvSpPr>
        <p:spPr>
          <a:xfrm>
            <a:off x="2133457" y="10449"/>
            <a:ext cx="541496" cy="0"/>
          </a:xfrm>
          <a:custGeom>
            <a:rect b="b" l="l" r="r" t="t"/>
            <a:pathLst>
              <a:path extrusionOk="0" h="120000" w="721995">
                <a:moveTo>
                  <a:pt x="0" y="0"/>
                </a:moveTo>
                <a:lnTo>
                  <a:pt x="721995" y="0"/>
                </a:lnTo>
              </a:path>
            </a:pathLst>
          </a:custGeom>
          <a:noFill/>
          <a:ln cap="flat" cmpd="sng" w="51000">
            <a:solidFill>
              <a:srgbClr val="A3142B"/>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15" name="Google Shape;115;p27"/>
          <p:cNvSpPr/>
          <p:nvPr/>
        </p:nvSpPr>
        <p:spPr>
          <a:xfrm>
            <a:off x="2674926" y="10449"/>
            <a:ext cx="541496" cy="0"/>
          </a:xfrm>
          <a:custGeom>
            <a:rect b="b" l="l" r="r" t="t"/>
            <a:pathLst>
              <a:path extrusionOk="0" h="120000" w="721995">
                <a:moveTo>
                  <a:pt x="0" y="0"/>
                </a:moveTo>
                <a:lnTo>
                  <a:pt x="721982" y="0"/>
                </a:lnTo>
              </a:path>
            </a:pathLst>
          </a:custGeom>
          <a:noFill/>
          <a:ln cap="flat" cmpd="sng" w="51000">
            <a:solidFill>
              <a:srgbClr val="D1332D"/>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16" name="Google Shape;116;p27"/>
          <p:cNvSpPr/>
          <p:nvPr/>
        </p:nvSpPr>
        <p:spPr>
          <a:xfrm>
            <a:off x="3216430" y="10449"/>
            <a:ext cx="541496" cy="0"/>
          </a:xfrm>
          <a:custGeom>
            <a:rect b="b" l="l" r="r" t="t"/>
            <a:pathLst>
              <a:path extrusionOk="0" h="120000" w="721995">
                <a:moveTo>
                  <a:pt x="0" y="0"/>
                </a:moveTo>
                <a:lnTo>
                  <a:pt x="721969" y="0"/>
                </a:lnTo>
              </a:path>
            </a:pathLst>
          </a:custGeom>
          <a:noFill/>
          <a:ln cap="flat" cmpd="sng" w="51000">
            <a:solidFill>
              <a:srgbClr val="23AA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17" name="Google Shape;117;p27"/>
          <p:cNvSpPr/>
          <p:nvPr/>
        </p:nvSpPr>
        <p:spPr>
          <a:xfrm>
            <a:off x="3757899" y="10449"/>
            <a:ext cx="541496" cy="0"/>
          </a:xfrm>
          <a:custGeom>
            <a:rect b="b" l="l" r="r" t="t"/>
            <a:pathLst>
              <a:path extrusionOk="0" h="120000" w="721995">
                <a:moveTo>
                  <a:pt x="0" y="0"/>
                </a:moveTo>
                <a:lnTo>
                  <a:pt x="721995" y="0"/>
                </a:lnTo>
              </a:path>
            </a:pathLst>
          </a:custGeom>
          <a:noFill/>
          <a:ln cap="flat" cmpd="sng" w="51000">
            <a:solidFill>
              <a:srgbClr val="EDAF2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18" name="Google Shape;118;p27"/>
          <p:cNvSpPr/>
          <p:nvPr/>
        </p:nvSpPr>
        <p:spPr>
          <a:xfrm>
            <a:off x="4299385" y="10449"/>
            <a:ext cx="541496" cy="0"/>
          </a:xfrm>
          <a:custGeom>
            <a:rect b="b" l="l" r="r" t="t"/>
            <a:pathLst>
              <a:path extrusionOk="0" h="120000" w="721995">
                <a:moveTo>
                  <a:pt x="0" y="0"/>
                </a:moveTo>
                <a:lnTo>
                  <a:pt x="721969" y="0"/>
                </a:lnTo>
              </a:path>
            </a:pathLst>
          </a:custGeom>
          <a:noFill/>
          <a:ln cap="flat" cmpd="sng" w="51000">
            <a:solidFill>
              <a:srgbClr val="751133"/>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19" name="Google Shape;119;p27"/>
          <p:cNvSpPr/>
          <p:nvPr/>
        </p:nvSpPr>
        <p:spPr>
          <a:xfrm>
            <a:off x="4840852" y="10449"/>
            <a:ext cx="541496" cy="0"/>
          </a:xfrm>
          <a:custGeom>
            <a:rect b="b" l="l" r="r" t="t"/>
            <a:pathLst>
              <a:path extrusionOk="0" h="120000" w="721995">
                <a:moveTo>
                  <a:pt x="0" y="0"/>
                </a:moveTo>
                <a:lnTo>
                  <a:pt x="721995" y="0"/>
                </a:lnTo>
              </a:path>
            </a:pathLst>
          </a:custGeom>
          <a:noFill/>
          <a:ln cap="flat" cmpd="sng" w="51000">
            <a:solidFill>
              <a:srgbClr val="D8542D"/>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20" name="Google Shape;120;p27"/>
          <p:cNvSpPr/>
          <p:nvPr/>
        </p:nvSpPr>
        <p:spPr>
          <a:xfrm>
            <a:off x="5382360" y="10449"/>
            <a:ext cx="541496" cy="0"/>
          </a:xfrm>
          <a:custGeom>
            <a:rect b="b" l="l" r="r" t="t"/>
            <a:pathLst>
              <a:path extrusionOk="0" h="120000" w="721995">
                <a:moveTo>
                  <a:pt x="0" y="0"/>
                </a:moveTo>
                <a:lnTo>
                  <a:pt x="721982" y="0"/>
                </a:lnTo>
              </a:path>
            </a:pathLst>
          </a:custGeom>
          <a:noFill/>
          <a:ln cap="flat" cmpd="sng" w="51000">
            <a:solidFill>
              <a:srgbClr val="C107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21" name="Google Shape;121;p27"/>
          <p:cNvSpPr/>
          <p:nvPr/>
        </p:nvSpPr>
        <p:spPr>
          <a:xfrm>
            <a:off x="5923807" y="10449"/>
            <a:ext cx="541496" cy="0"/>
          </a:xfrm>
          <a:custGeom>
            <a:rect b="b" l="l" r="r" t="t"/>
            <a:pathLst>
              <a:path extrusionOk="0" h="120000" w="721995">
                <a:moveTo>
                  <a:pt x="0" y="0"/>
                </a:moveTo>
                <a:lnTo>
                  <a:pt x="721995" y="0"/>
                </a:lnTo>
              </a:path>
            </a:pathLst>
          </a:custGeom>
          <a:noFill/>
          <a:ln cap="flat" cmpd="sng" w="51000">
            <a:solidFill>
              <a:srgbClr val="E58233"/>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22" name="Google Shape;122;p27"/>
          <p:cNvSpPr/>
          <p:nvPr/>
        </p:nvSpPr>
        <p:spPr>
          <a:xfrm>
            <a:off x="6465294" y="10449"/>
            <a:ext cx="541972" cy="0"/>
          </a:xfrm>
          <a:custGeom>
            <a:rect b="b" l="l" r="r" t="t"/>
            <a:pathLst>
              <a:path extrusionOk="0" h="120000" w="722629">
                <a:moveTo>
                  <a:pt x="0" y="0"/>
                </a:moveTo>
                <a:lnTo>
                  <a:pt x="722007" y="0"/>
                </a:lnTo>
              </a:path>
            </a:pathLst>
          </a:custGeom>
          <a:noFill/>
          <a:ln cap="flat" cmpd="sng" w="51000">
            <a:solidFill>
              <a:srgbClr val="A57C3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23" name="Google Shape;123;p27"/>
          <p:cNvSpPr/>
          <p:nvPr/>
        </p:nvSpPr>
        <p:spPr>
          <a:xfrm>
            <a:off x="7006800" y="10449"/>
            <a:ext cx="541496" cy="0"/>
          </a:xfrm>
          <a:custGeom>
            <a:rect b="b" l="l" r="r" t="t"/>
            <a:pathLst>
              <a:path extrusionOk="0" h="120000" w="721995">
                <a:moveTo>
                  <a:pt x="0" y="0"/>
                </a:moveTo>
                <a:lnTo>
                  <a:pt x="721995" y="0"/>
                </a:lnTo>
              </a:path>
            </a:pathLst>
          </a:custGeom>
          <a:noFill/>
          <a:ln cap="flat" cmpd="sng" w="51000">
            <a:solidFill>
              <a:srgbClr val="30663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24" name="Google Shape;124;p27"/>
          <p:cNvSpPr/>
          <p:nvPr/>
        </p:nvSpPr>
        <p:spPr>
          <a:xfrm>
            <a:off x="7548287" y="10449"/>
            <a:ext cx="541972" cy="0"/>
          </a:xfrm>
          <a:custGeom>
            <a:rect b="b" l="l" r="r" t="t"/>
            <a:pathLst>
              <a:path extrusionOk="0" h="120000" w="722629">
                <a:moveTo>
                  <a:pt x="0" y="0"/>
                </a:moveTo>
                <a:lnTo>
                  <a:pt x="722007" y="0"/>
                </a:lnTo>
              </a:path>
            </a:pathLst>
          </a:custGeom>
          <a:noFill/>
          <a:ln cap="flat" cmpd="sng" w="51000">
            <a:solidFill>
              <a:srgbClr val="1677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25" name="Google Shape;125;p27"/>
          <p:cNvSpPr/>
          <p:nvPr/>
        </p:nvSpPr>
        <p:spPr>
          <a:xfrm>
            <a:off x="8089755" y="10449"/>
            <a:ext cx="541496" cy="0"/>
          </a:xfrm>
          <a:custGeom>
            <a:rect b="b" l="l" r="r" t="t"/>
            <a:pathLst>
              <a:path extrusionOk="0" h="120000" w="721995">
                <a:moveTo>
                  <a:pt x="0" y="0"/>
                </a:moveTo>
                <a:lnTo>
                  <a:pt x="721995" y="0"/>
                </a:lnTo>
              </a:path>
            </a:pathLst>
          </a:custGeom>
          <a:noFill/>
          <a:ln cap="flat" cmpd="sng" w="51000">
            <a:solidFill>
              <a:srgbClr val="49A53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26" name="Google Shape;126;p27"/>
          <p:cNvSpPr/>
          <p:nvPr/>
        </p:nvSpPr>
        <p:spPr>
          <a:xfrm>
            <a:off x="8631260" y="10449"/>
            <a:ext cx="510540" cy="0"/>
          </a:xfrm>
          <a:custGeom>
            <a:rect b="b" l="l" r="r" t="t"/>
            <a:pathLst>
              <a:path extrusionOk="0" h="120000" w="680720">
                <a:moveTo>
                  <a:pt x="0" y="0"/>
                </a:moveTo>
                <a:lnTo>
                  <a:pt x="680605" y="0"/>
                </a:lnTo>
              </a:path>
            </a:pathLst>
          </a:custGeom>
          <a:noFill/>
          <a:ln cap="flat" cmpd="sng" w="51000">
            <a:solidFill>
              <a:srgbClr val="114F7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27" name="Google Shape;127;p27"/>
          <p:cNvSpPr/>
          <p:nvPr/>
        </p:nvSpPr>
        <p:spPr>
          <a:xfrm>
            <a:off x="285111" y="4771237"/>
            <a:ext cx="254400" cy="254400"/>
          </a:xfrm>
          <a:prstGeom prst="rect">
            <a:avLst/>
          </a:prstGeom>
          <a:solidFill>
            <a:srgbClr val="1E325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8" name="Google Shape;128;p27"/>
          <p:cNvSpPr/>
          <p:nvPr/>
        </p:nvSpPr>
        <p:spPr>
          <a:xfrm>
            <a:off x="570781" y="4882763"/>
            <a:ext cx="142800" cy="142800"/>
          </a:xfrm>
          <a:prstGeom prst="rect">
            <a:avLst/>
          </a:prstGeom>
          <a:solidFill>
            <a:srgbClr val="AECF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9" name="Google Shape;129;p27"/>
          <p:cNvSpPr txBox="1"/>
          <p:nvPr/>
        </p:nvSpPr>
        <p:spPr>
          <a:xfrm>
            <a:off x="258341" y="4770194"/>
            <a:ext cx="299700" cy="2562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900"/>
              <a:buFont typeface="Arial"/>
              <a:buNone/>
            </a:pPr>
            <a:fld id="{00000000-1234-1234-1234-123412341234}" type="slidenum">
              <a:rPr b="0" i="0" lang="en-GB" sz="900" u="none" cap="none" strike="noStrike">
                <a:solidFill>
                  <a:schemeClr val="lt1"/>
                </a:solidFill>
                <a:latin typeface="Arial"/>
                <a:ea typeface="Arial"/>
                <a:cs typeface="Arial"/>
                <a:sym typeface="Arial"/>
              </a:rPr>
              <a:t>‹#›</a:t>
            </a:fld>
            <a:endParaRPr b="0" i="0" sz="900" u="none" cap="none" strike="noStrike">
              <a:solidFill>
                <a:schemeClr val="lt1"/>
              </a:solidFill>
              <a:latin typeface="Arial"/>
              <a:ea typeface="Arial"/>
              <a:cs typeface="Arial"/>
              <a:sym typeface="Arial"/>
            </a:endParaRPr>
          </a:p>
        </p:txBody>
      </p:sp>
      <p:pic>
        <p:nvPicPr>
          <p:cNvPr descr="A close up of a sign&#10;&#10;Description automatically generated" id="130" name="Google Shape;130;p27"/>
          <p:cNvPicPr preferRelativeResize="0"/>
          <p:nvPr/>
        </p:nvPicPr>
        <p:blipFill rotWithShape="1">
          <a:blip r:embed="rId3">
            <a:alphaModFix/>
          </a:blip>
          <a:srcRect b="0" l="0" r="0" t="0"/>
          <a:stretch/>
        </p:blipFill>
        <p:spPr>
          <a:xfrm>
            <a:off x="8156979" y="4780035"/>
            <a:ext cx="832483" cy="24560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ic Body">
  <p:cSld name="Generic Body">
    <p:bg>
      <p:bgPr>
        <a:solidFill>
          <a:schemeClr val="lt1"/>
        </a:solidFill>
      </p:bgPr>
    </p:bg>
    <p:spTree>
      <p:nvGrpSpPr>
        <p:cNvPr id="131" name="Shape 131"/>
        <p:cNvGrpSpPr/>
        <p:nvPr/>
      </p:nvGrpSpPr>
      <p:grpSpPr>
        <a:xfrm>
          <a:off x="0" y="0"/>
          <a:ext cx="0" cy="0"/>
          <a:chOff x="0" y="0"/>
          <a:chExt cx="0" cy="0"/>
        </a:xfrm>
      </p:grpSpPr>
      <p:sp>
        <p:nvSpPr>
          <p:cNvPr id="132" name="Google Shape;132;p28"/>
          <p:cNvSpPr txBox="1"/>
          <p:nvPr>
            <p:ph type="ctrTitle"/>
          </p:nvPr>
        </p:nvSpPr>
        <p:spPr>
          <a:xfrm>
            <a:off x="431334" y="518829"/>
            <a:ext cx="8379300" cy="452700"/>
          </a:xfrm>
          <a:prstGeom prst="rect">
            <a:avLst/>
          </a:prstGeom>
          <a:noFill/>
          <a:ln>
            <a:noFill/>
          </a:ln>
        </p:spPr>
        <p:txBody>
          <a:bodyPr anchorCtr="0" anchor="t" bIns="34275" lIns="68525" spcFirstLastPara="1" rIns="68525" wrap="square" tIns="34275">
            <a:noAutofit/>
          </a:bodyPr>
          <a:lstStyle>
            <a:lvl1pPr lvl="0" algn="l">
              <a:lnSpc>
                <a:spcPct val="90000"/>
              </a:lnSpc>
              <a:spcBef>
                <a:spcPts val="0"/>
              </a:spcBef>
              <a:spcAft>
                <a:spcPts val="0"/>
              </a:spcAft>
              <a:buClr>
                <a:schemeClr val="dk1"/>
              </a:buClr>
              <a:buSzPts val="2300"/>
              <a:buFont typeface="Arial"/>
              <a:buNone/>
              <a:defRPr b="0" i="0" sz="2300" cap="none">
                <a:solidFill>
                  <a:schemeClr val="dk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3" name="Google Shape;133;p28"/>
          <p:cNvSpPr txBox="1"/>
          <p:nvPr>
            <p:ph idx="1" type="subTitle"/>
          </p:nvPr>
        </p:nvSpPr>
        <p:spPr>
          <a:xfrm>
            <a:off x="431334" y="1034873"/>
            <a:ext cx="8379300" cy="3594300"/>
          </a:xfrm>
          <a:prstGeom prst="rect">
            <a:avLst/>
          </a:prstGeom>
          <a:noFill/>
          <a:ln>
            <a:noFill/>
          </a:ln>
        </p:spPr>
        <p:txBody>
          <a:bodyPr anchorCtr="0" anchor="t" bIns="34275" lIns="68525" spcFirstLastPara="1" rIns="68525" wrap="square" tIns="34275">
            <a:noAutofit/>
          </a:bodyPr>
          <a:lstStyle>
            <a:lvl1pPr lvl="0" algn="l">
              <a:lnSpc>
                <a:spcPct val="90000"/>
              </a:lnSpc>
              <a:spcBef>
                <a:spcPts val="0"/>
              </a:spcBef>
              <a:spcAft>
                <a:spcPts val="0"/>
              </a:spcAft>
              <a:buClr>
                <a:srgbClr val="1E3250"/>
              </a:buClr>
              <a:buSzPts val="1200"/>
              <a:buFont typeface="Arial"/>
              <a:buChar char="•"/>
              <a:defRPr b="0" i="0" sz="1200" cap="none">
                <a:solidFill>
                  <a:srgbClr val="1E3250"/>
                </a:solidFill>
                <a:latin typeface="Mali Light"/>
                <a:ea typeface="Mali Light"/>
                <a:cs typeface="Mali Light"/>
                <a:sym typeface="Mali Light"/>
              </a:defRPr>
            </a:lvl1pPr>
            <a:lvl2pPr lvl="1" algn="l">
              <a:lnSpc>
                <a:spcPct val="115000"/>
              </a:lnSpc>
              <a:spcBef>
                <a:spcPts val="1200"/>
              </a:spcBef>
              <a:spcAft>
                <a:spcPts val="0"/>
              </a:spcAft>
              <a:buClr>
                <a:srgbClr val="898D95"/>
              </a:buClr>
              <a:buSzPts val="1100"/>
              <a:buFont typeface="Arial"/>
              <a:buChar char="•"/>
              <a:defRPr>
                <a:solidFill>
                  <a:srgbClr val="898D95"/>
                </a:solidFill>
              </a:defRPr>
            </a:lvl2pPr>
            <a:lvl3pPr lvl="2" algn="ctr">
              <a:lnSpc>
                <a:spcPct val="115000"/>
              </a:lnSpc>
              <a:spcBef>
                <a:spcPts val="500"/>
              </a:spcBef>
              <a:spcAft>
                <a:spcPts val="0"/>
              </a:spcAft>
              <a:buClr>
                <a:srgbClr val="898D95"/>
              </a:buClr>
              <a:buSzPts val="800"/>
              <a:buFont typeface="Arial"/>
              <a:buChar char="•"/>
              <a:defRPr>
                <a:solidFill>
                  <a:srgbClr val="898D95"/>
                </a:solidFill>
              </a:defRPr>
            </a:lvl3pPr>
            <a:lvl4pPr lvl="3" algn="ctr">
              <a:lnSpc>
                <a:spcPct val="115000"/>
              </a:lnSpc>
              <a:spcBef>
                <a:spcPts val="1200"/>
              </a:spcBef>
              <a:spcAft>
                <a:spcPts val="0"/>
              </a:spcAft>
              <a:buClr>
                <a:srgbClr val="898D95"/>
              </a:buClr>
              <a:buSzPts val="800"/>
              <a:buNone/>
              <a:defRPr>
                <a:solidFill>
                  <a:srgbClr val="898D95"/>
                </a:solidFill>
              </a:defRPr>
            </a:lvl4pPr>
            <a:lvl5pPr lvl="4" algn="ctr">
              <a:lnSpc>
                <a:spcPct val="115000"/>
              </a:lnSpc>
              <a:spcBef>
                <a:spcPts val="1200"/>
              </a:spcBef>
              <a:spcAft>
                <a:spcPts val="0"/>
              </a:spcAft>
              <a:buClr>
                <a:srgbClr val="898D95"/>
              </a:buClr>
              <a:buSzPts val="800"/>
              <a:buNone/>
              <a:defRPr>
                <a:solidFill>
                  <a:srgbClr val="898D95"/>
                </a:solidFill>
              </a:defRPr>
            </a:lvl5pPr>
            <a:lvl6pPr lvl="5" algn="ctr">
              <a:lnSpc>
                <a:spcPct val="115000"/>
              </a:lnSpc>
              <a:spcBef>
                <a:spcPts val="1200"/>
              </a:spcBef>
              <a:spcAft>
                <a:spcPts val="0"/>
              </a:spcAft>
              <a:buClr>
                <a:srgbClr val="898D95"/>
              </a:buClr>
              <a:buSzPts val="1500"/>
              <a:buNone/>
              <a:defRPr>
                <a:solidFill>
                  <a:srgbClr val="898D95"/>
                </a:solidFill>
              </a:defRPr>
            </a:lvl6pPr>
            <a:lvl7pPr lvl="6" algn="ctr">
              <a:lnSpc>
                <a:spcPct val="115000"/>
              </a:lnSpc>
              <a:spcBef>
                <a:spcPts val="1200"/>
              </a:spcBef>
              <a:spcAft>
                <a:spcPts val="0"/>
              </a:spcAft>
              <a:buClr>
                <a:srgbClr val="898D95"/>
              </a:buClr>
              <a:buSzPts val="1500"/>
              <a:buNone/>
              <a:defRPr>
                <a:solidFill>
                  <a:srgbClr val="898D95"/>
                </a:solidFill>
              </a:defRPr>
            </a:lvl7pPr>
            <a:lvl8pPr lvl="7" algn="ctr">
              <a:lnSpc>
                <a:spcPct val="115000"/>
              </a:lnSpc>
              <a:spcBef>
                <a:spcPts val="1200"/>
              </a:spcBef>
              <a:spcAft>
                <a:spcPts val="0"/>
              </a:spcAft>
              <a:buClr>
                <a:srgbClr val="898D95"/>
              </a:buClr>
              <a:buSzPts val="1500"/>
              <a:buNone/>
              <a:defRPr>
                <a:solidFill>
                  <a:srgbClr val="898D95"/>
                </a:solidFill>
              </a:defRPr>
            </a:lvl8pPr>
            <a:lvl9pPr lvl="8" algn="ctr">
              <a:lnSpc>
                <a:spcPct val="115000"/>
              </a:lnSpc>
              <a:spcBef>
                <a:spcPts val="1200"/>
              </a:spcBef>
              <a:spcAft>
                <a:spcPts val="1200"/>
              </a:spcAft>
              <a:buClr>
                <a:srgbClr val="898D95"/>
              </a:buClr>
              <a:buSzPts val="1500"/>
              <a:buNone/>
              <a:defRPr>
                <a:solidFill>
                  <a:srgbClr val="898D95"/>
                </a:solidFill>
              </a:defRPr>
            </a:lvl9pPr>
          </a:lstStyle>
          <a:p/>
        </p:txBody>
      </p:sp>
      <p:sp>
        <p:nvSpPr>
          <p:cNvPr id="134" name="Google Shape;134;p28"/>
          <p:cNvSpPr/>
          <p:nvPr/>
        </p:nvSpPr>
        <p:spPr>
          <a:xfrm>
            <a:off x="29" y="0"/>
            <a:ext cx="9144000" cy="114300"/>
          </a:xfrm>
          <a:prstGeom prst="rect">
            <a:avLst/>
          </a:prstGeom>
          <a:solidFill>
            <a:schemeClr val="dk2"/>
          </a:solidFill>
          <a:ln>
            <a:noFill/>
          </a:ln>
        </p:spPr>
        <p:txBody>
          <a:bodyPr anchorCtr="0" anchor="ctr" bIns="34275" lIns="68525" spcFirstLastPara="1" rIns="6852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5" name="Google Shape;135;p28"/>
          <p:cNvSpPr/>
          <p:nvPr/>
        </p:nvSpPr>
        <p:spPr>
          <a:xfrm>
            <a:off x="145678" y="4746254"/>
            <a:ext cx="254400" cy="254400"/>
          </a:xfrm>
          <a:prstGeom prst="rect">
            <a:avLst/>
          </a:prstGeom>
          <a:solidFill>
            <a:schemeClr val="dk2"/>
          </a:solidFill>
          <a:ln>
            <a:noFill/>
          </a:ln>
        </p:spPr>
        <p:txBody>
          <a:bodyPr anchorCtr="0" anchor="ctr" bIns="34275" lIns="68525" spcFirstLastPara="1" rIns="6852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6" name="Google Shape;136;p28"/>
          <p:cNvSpPr/>
          <p:nvPr/>
        </p:nvSpPr>
        <p:spPr>
          <a:xfrm>
            <a:off x="431324" y="4857752"/>
            <a:ext cx="142800" cy="142800"/>
          </a:xfrm>
          <a:prstGeom prst="rect">
            <a:avLst/>
          </a:prstGeom>
          <a:solidFill>
            <a:schemeClr val="lt2"/>
          </a:solidFill>
          <a:ln>
            <a:noFill/>
          </a:ln>
        </p:spPr>
        <p:txBody>
          <a:bodyPr anchorCtr="0" anchor="ctr" bIns="34275" lIns="68525" spcFirstLastPara="1" rIns="6852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7" name="Google Shape;137;p28"/>
          <p:cNvSpPr txBox="1"/>
          <p:nvPr>
            <p:ph idx="12" type="sldNum"/>
          </p:nvPr>
        </p:nvSpPr>
        <p:spPr>
          <a:xfrm>
            <a:off x="46832" y="4794458"/>
            <a:ext cx="456000" cy="158100"/>
          </a:xfrm>
          <a:prstGeom prst="rect">
            <a:avLst/>
          </a:prstGeom>
          <a:noFill/>
          <a:ln>
            <a:noFill/>
          </a:ln>
        </p:spPr>
        <p:txBody>
          <a:bodyPr anchorCtr="0" anchor="ctr" bIns="34275" lIns="68525" spcFirstLastPara="1" rIns="68525" wrap="square" tIns="34275">
            <a:normAutofit fontScale="85000" lnSpcReduction="20000"/>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lue">
  <p:cSld name="Divider Blue">
    <p:spTree>
      <p:nvGrpSpPr>
        <p:cNvPr id="138" name="Shape 138"/>
        <p:cNvGrpSpPr/>
        <p:nvPr/>
      </p:nvGrpSpPr>
      <p:grpSpPr>
        <a:xfrm>
          <a:off x="0" y="0"/>
          <a:ext cx="0" cy="0"/>
          <a:chOff x="0" y="0"/>
          <a:chExt cx="0" cy="0"/>
        </a:xfrm>
      </p:grpSpPr>
      <p:sp>
        <p:nvSpPr>
          <p:cNvPr id="139" name="Google Shape;139;p29"/>
          <p:cNvSpPr/>
          <p:nvPr/>
        </p:nvSpPr>
        <p:spPr>
          <a:xfrm>
            <a:off x="4" y="0"/>
            <a:ext cx="9144000" cy="1143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Verdana"/>
              <a:ea typeface="Verdana"/>
              <a:cs typeface="Verdana"/>
              <a:sym typeface="Verdana"/>
            </a:endParaRPr>
          </a:p>
        </p:txBody>
      </p:sp>
      <p:sp>
        <p:nvSpPr>
          <p:cNvPr id="140" name="Google Shape;140;p29"/>
          <p:cNvSpPr/>
          <p:nvPr/>
        </p:nvSpPr>
        <p:spPr>
          <a:xfrm>
            <a:off x="4275534" y="742950"/>
            <a:ext cx="1412700" cy="14133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Verdana"/>
              <a:ea typeface="Verdana"/>
              <a:cs typeface="Verdana"/>
              <a:sym typeface="Verdana"/>
            </a:endParaRPr>
          </a:p>
        </p:txBody>
      </p:sp>
      <p:sp>
        <p:nvSpPr>
          <p:cNvPr id="141" name="Google Shape;141;p29"/>
          <p:cNvSpPr/>
          <p:nvPr/>
        </p:nvSpPr>
        <p:spPr>
          <a:xfrm>
            <a:off x="5772022" y="1200124"/>
            <a:ext cx="955800" cy="9561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Verdana"/>
              <a:ea typeface="Verdana"/>
              <a:cs typeface="Verdana"/>
              <a:sym typeface="Verdana"/>
            </a:endParaRPr>
          </a:p>
        </p:txBody>
      </p:sp>
      <p:sp>
        <p:nvSpPr>
          <p:cNvPr id="142" name="Google Shape;142;p29"/>
          <p:cNvSpPr/>
          <p:nvPr/>
        </p:nvSpPr>
        <p:spPr>
          <a:xfrm>
            <a:off x="6376189" y="2247456"/>
            <a:ext cx="1327800" cy="13278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Verdana"/>
              <a:ea typeface="Verdana"/>
              <a:cs typeface="Verdana"/>
              <a:sym typeface="Verdana"/>
            </a:endParaRPr>
          </a:p>
        </p:txBody>
      </p:sp>
      <p:sp>
        <p:nvSpPr>
          <p:cNvPr id="143" name="Google Shape;143;p29"/>
          <p:cNvSpPr/>
          <p:nvPr/>
        </p:nvSpPr>
        <p:spPr>
          <a:xfrm>
            <a:off x="4275533" y="2247456"/>
            <a:ext cx="1981200" cy="1981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Verdana"/>
              <a:ea typeface="Verdana"/>
              <a:cs typeface="Verdana"/>
              <a:sym typeface="Verdana"/>
            </a:endParaRPr>
          </a:p>
        </p:txBody>
      </p:sp>
      <p:sp>
        <p:nvSpPr>
          <p:cNvPr id="144" name="Google Shape;144;p29"/>
          <p:cNvSpPr/>
          <p:nvPr/>
        </p:nvSpPr>
        <p:spPr>
          <a:xfrm>
            <a:off x="145649" y="4746224"/>
            <a:ext cx="254400" cy="2544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Verdana"/>
              <a:ea typeface="Verdana"/>
              <a:cs typeface="Verdana"/>
              <a:sym typeface="Verdana"/>
            </a:endParaRPr>
          </a:p>
        </p:txBody>
      </p:sp>
      <p:sp>
        <p:nvSpPr>
          <p:cNvPr id="145" name="Google Shape;145;p29"/>
          <p:cNvSpPr/>
          <p:nvPr/>
        </p:nvSpPr>
        <p:spPr>
          <a:xfrm>
            <a:off x="431321" y="4857750"/>
            <a:ext cx="142800" cy="1428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Verdana"/>
              <a:ea typeface="Verdana"/>
              <a:cs typeface="Verdana"/>
              <a:sym typeface="Verdana"/>
            </a:endParaRPr>
          </a:p>
        </p:txBody>
      </p:sp>
      <p:sp>
        <p:nvSpPr>
          <p:cNvPr id="146" name="Google Shape;146;p29"/>
          <p:cNvSpPr txBox="1"/>
          <p:nvPr>
            <p:ph idx="12" type="sldNum"/>
          </p:nvPr>
        </p:nvSpPr>
        <p:spPr>
          <a:xfrm>
            <a:off x="46830" y="4794457"/>
            <a:ext cx="456000" cy="158100"/>
          </a:xfrm>
          <a:prstGeom prst="rect">
            <a:avLst/>
          </a:prstGeom>
          <a:noFill/>
          <a:ln>
            <a:noFill/>
          </a:ln>
        </p:spPr>
        <p:txBody>
          <a:bodyPr anchorCtr="0" anchor="ctr" bIns="34275" lIns="68575" spcFirstLastPara="1" rIns="68575" wrap="square" tIns="3427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Verdana"/>
                <a:ea typeface="Verdana"/>
                <a:cs typeface="Verdana"/>
                <a:sym typeface="Verdana"/>
              </a:defRPr>
            </a:lvl9pPr>
          </a:lstStyle>
          <a:p>
            <a:pPr indent="0" lvl="0" marL="0" rtl="0" algn="ctr">
              <a:spcBef>
                <a:spcPts val="0"/>
              </a:spcBef>
              <a:spcAft>
                <a:spcPts val="0"/>
              </a:spcAft>
              <a:buNone/>
            </a:pPr>
            <a:fld id="{00000000-1234-1234-1234-123412341234}" type="slidenum">
              <a:rPr lang="en-GB"/>
              <a:t>‹#›</a:t>
            </a:fld>
            <a:endParaRPr/>
          </a:p>
        </p:txBody>
      </p:sp>
      <p:pic>
        <p:nvPicPr>
          <p:cNvPr id="147" name="Google Shape;147;p29"/>
          <p:cNvPicPr preferRelativeResize="0"/>
          <p:nvPr/>
        </p:nvPicPr>
        <p:blipFill rotWithShape="1">
          <a:blip r:embed="rId2">
            <a:alphaModFix/>
          </a:blip>
          <a:srcRect b="0" l="0" r="68229" t="0"/>
          <a:stretch/>
        </p:blipFill>
        <p:spPr>
          <a:xfrm>
            <a:off x="8562979" y="4575851"/>
            <a:ext cx="457201" cy="424773"/>
          </a:xfrm>
          <a:prstGeom prst="rect">
            <a:avLst/>
          </a:prstGeom>
          <a:noFill/>
          <a:ln>
            <a:noFill/>
          </a:ln>
        </p:spPr>
      </p:pic>
      <p:sp>
        <p:nvSpPr>
          <p:cNvPr id="148" name="Google Shape;148;p29"/>
          <p:cNvSpPr/>
          <p:nvPr/>
        </p:nvSpPr>
        <p:spPr>
          <a:xfrm>
            <a:off x="145649" y="534676"/>
            <a:ext cx="4046100" cy="4046100"/>
          </a:xfrm>
          <a:prstGeom prst="rect">
            <a:avLst/>
          </a:prstGeom>
          <a:solidFill>
            <a:schemeClr val="dk2">
              <a:alpha val="941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Verdana"/>
              <a:ea typeface="Verdana"/>
              <a:cs typeface="Verdana"/>
              <a:sym typeface="Verdana"/>
            </a:endParaRPr>
          </a:p>
        </p:txBody>
      </p:sp>
      <p:sp>
        <p:nvSpPr>
          <p:cNvPr id="149" name="Google Shape;149;p29"/>
          <p:cNvSpPr txBox="1"/>
          <p:nvPr>
            <p:ph idx="1" type="body"/>
          </p:nvPr>
        </p:nvSpPr>
        <p:spPr>
          <a:xfrm>
            <a:off x="317342" y="742950"/>
            <a:ext cx="3702300" cy="3486300"/>
          </a:xfrm>
          <a:prstGeom prst="rect">
            <a:avLst/>
          </a:prstGeom>
          <a:noFill/>
          <a:ln>
            <a:noFill/>
          </a:ln>
        </p:spPr>
        <p:txBody>
          <a:bodyPr anchorCtr="0" anchor="ctr" bIns="34275" lIns="68575" spcFirstLastPara="1" rIns="68575" wrap="square" tIns="34275">
            <a:noAutofit/>
          </a:bodyPr>
          <a:lstStyle>
            <a:lvl1pPr indent="-228600" lvl="0" marL="457200" algn="l">
              <a:lnSpc>
                <a:spcPct val="100000"/>
              </a:lnSpc>
              <a:spcBef>
                <a:spcPts val="500"/>
              </a:spcBef>
              <a:spcAft>
                <a:spcPts val="0"/>
              </a:spcAft>
              <a:buClr>
                <a:schemeClr val="lt1"/>
              </a:buClr>
              <a:buSzPts val="2700"/>
              <a:buNone/>
              <a:defRPr b="1" sz="2700" cap="none">
                <a:solidFill>
                  <a:schemeClr val="lt1"/>
                </a:solidFill>
                <a:latin typeface="Verdana"/>
                <a:ea typeface="Verdana"/>
                <a:cs typeface="Verdana"/>
                <a:sym typeface="Verdana"/>
              </a:defRPr>
            </a:lvl1pPr>
            <a:lvl2pPr indent="-228600" lvl="1" marL="914400" algn="l">
              <a:lnSpc>
                <a:spcPct val="100000"/>
              </a:lnSpc>
              <a:spcBef>
                <a:spcPts val="200"/>
              </a:spcBef>
              <a:spcAft>
                <a:spcPts val="0"/>
              </a:spcAft>
              <a:buClr>
                <a:schemeClr val="dk2"/>
              </a:buClr>
              <a:buSzPts val="1400"/>
              <a:buNone/>
              <a:defRPr/>
            </a:lvl2pPr>
            <a:lvl3pPr indent="-228600" lvl="2" marL="1371600" algn="l">
              <a:lnSpc>
                <a:spcPct val="100000"/>
              </a:lnSpc>
              <a:spcBef>
                <a:spcPts val="500"/>
              </a:spcBef>
              <a:spcAft>
                <a:spcPts val="0"/>
              </a:spcAft>
              <a:buClr>
                <a:schemeClr val="dk2"/>
              </a:buClr>
              <a:buSzPts val="1400"/>
              <a:buNone/>
              <a:defRPr/>
            </a:lvl3pPr>
            <a:lvl4pPr indent="-228600" lvl="3" marL="1828800" algn="l">
              <a:lnSpc>
                <a:spcPct val="100000"/>
              </a:lnSpc>
              <a:spcBef>
                <a:spcPts val="300"/>
              </a:spcBef>
              <a:spcAft>
                <a:spcPts val="0"/>
              </a:spcAft>
              <a:buClr>
                <a:schemeClr val="dk2"/>
              </a:buClr>
              <a:buSzPts val="1400"/>
              <a:buNone/>
              <a:defRPr/>
            </a:lvl4pPr>
            <a:lvl5pPr indent="-228600" lvl="4" marL="2286000" algn="l">
              <a:lnSpc>
                <a:spcPct val="100000"/>
              </a:lnSpc>
              <a:spcBef>
                <a:spcPts val="300"/>
              </a:spcBef>
              <a:spcAft>
                <a:spcPts val="0"/>
              </a:spcAft>
              <a:buClr>
                <a:schemeClr val="dk2"/>
              </a:buClr>
              <a:buSzPts val="1400"/>
              <a:buNone/>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ic Body 2">
  <p:cSld name="Generic Body_2">
    <p:spTree>
      <p:nvGrpSpPr>
        <p:cNvPr id="150" name="Shape 150"/>
        <p:cNvGrpSpPr/>
        <p:nvPr/>
      </p:nvGrpSpPr>
      <p:grpSpPr>
        <a:xfrm>
          <a:off x="0" y="0"/>
          <a:ext cx="0" cy="0"/>
          <a:chOff x="0" y="0"/>
          <a:chExt cx="0" cy="0"/>
        </a:xfrm>
      </p:grpSpPr>
      <p:sp>
        <p:nvSpPr>
          <p:cNvPr id="151" name="Google Shape;151;p30"/>
          <p:cNvSpPr txBox="1"/>
          <p:nvPr>
            <p:ph type="title"/>
          </p:nvPr>
        </p:nvSpPr>
        <p:spPr>
          <a:xfrm>
            <a:off x="431321" y="518816"/>
            <a:ext cx="8379300" cy="4527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0"/>
              </a:spcBef>
              <a:spcAft>
                <a:spcPts val="0"/>
              </a:spcAft>
              <a:buClr>
                <a:schemeClr val="accent1"/>
              </a:buClr>
              <a:buSzPts val="2300"/>
              <a:buFont typeface="Arial"/>
              <a:buNone/>
              <a:defRPr b="0" i="0" sz="23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52" name="Google Shape;152;p30"/>
          <p:cNvSpPr/>
          <p:nvPr/>
        </p:nvSpPr>
        <p:spPr>
          <a:xfrm>
            <a:off x="0" y="0"/>
            <a:ext cx="9144000" cy="114300"/>
          </a:xfrm>
          <a:prstGeom prst="rect">
            <a:avLst/>
          </a:prstGeom>
          <a:solidFill>
            <a:srgbClr val="1E325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53" name="Google Shape;153;p30"/>
          <p:cNvSpPr txBox="1"/>
          <p:nvPr>
            <p:ph idx="1" type="body"/>
          </p:nvPr>
        </p:nvSpPr>
        <p:spPr>
          <a:xfrm>
            <a:off x="431321" y="1034847"/>
            <a:ext cx="8379300" cy="3594300"/>
          </a:xfrm>
          <a:prstGeom prst="rect">
            <a:avLst/>
          </a:prstGeom>
          <a:noFill/>
          <a:ln>
            <a:noFill/>
          </a:ln>
        </p:spPr>
        <p:txBody>
          <a:bodyPr anchorCtr="0" anchor="t" bIns="34275" lIns="68575" spcFirstLastPara="1" rIns="68575" wrap="square" tIns="34275">
            <a:noAutofit/>
          </a:bodyPr>
          <a:lstStyle>
            <a:lvl1pPr indent="-304800" lvl="0" marL="457200" marR="0" algn="l">
              <a:lnSpc>
                <a:spcPct val="110000"/>
              </a:lnSpc>
              <a:spcBef>
                <a:spcPts val="5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1pPr>
            <a:lvl2pPr indent="-317500" lvl="1" marL="914400" marR="0" algn="l">
              <a:lnSpc>
                <a:spcPct val="90000"/>
              </a:lnSpc>
              <a:spcBef>
                <a:spcPts val="200"/>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2pPr>
            <a:lvl3pPr indent="-317500" lvl="2" marL="1371600" marR="0" algn="l">
              <a:lnSpc>
                <a:spcPct val="90000"/>
              </a:lnSpc>
              <a:spcBef>
                <a:spcPts val="200"/>
              </a:spcBef>
              <a:spcAft>
                <a:spcPts val="0"/>
              </a:spcAft>
              <a:buClr>
                <a:schemeClr val="dk1"/>
              </a:buClr>
              <a:buSzPts val="14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110000"/>
              </a:lnSpc>
              <a:spcBef>
                <a:spcPts val="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100000"/>
              </a:lnSpc>
              <a:spcBef>
                <a:spcPts val="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7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7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100000"/>
              </a:lnSpc>
              <a:spcBef>
                <a:spcPts val="0"/>
              </a:spcBef>
              <a:spcAft>
                <a:spcPts val="70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ic Body 1">
  <p:cSld name="Generic Body_1">
    <p:spTree>
      <p:nvGrpSpPr>
        <p:cNvPr id="154" name="Shape 154"/>
        <p:cNvGrpSpPr/>
        <p:nvPr/>
      </p:nvGrpSpPr>
      <p:grpSpPr>
        <a:xfrm>
          <a:off x="0" y="0"/>
          <a:ext cx="0" cy="0"/>
          <a:chOff x="0" y="0"/>
          <a:chExt cx="0" cy="0"/>
        </a:xfrm>
      </p:grpSpPr>
      <p:sp>
        <p:nvSpPr>
          <p:cNvPr id="155" name="Google Shape;155;p31"/>
          <p:cNvSpPr txBox="1"/>
          <p:nvPr>
            <p:ph type="title"/>
          </p:nvPr>
        </p:nvSpPr>
        <p:spPr>
          <a:xfrm>
            <a:off x="431321" y="518816"/>
            <a:ext cx="8379300" cy="4527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0"/>
              </a:spcBef>
              <a:spcAft>
                <a:spcPts val="0"/>
              </a:spcAft>
              <a:buClr>
                <a:schemeClr val="accent1"/>
              </a:buClr>
              <a:buSzPts val="2300"/>
              <a:buFont typeface="Arial"/>
              <a:buNone/>
              <a:defRPr b="0" i="0" sz="23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56" name="Google Shape;156;p31"/>
          <p:cNvSpPr/>
          <p:nvPr/>
        </p:nvSpPr>
        <p:spPr>
          <a:xfrm>
            <a:off x="0" y="0"/>
            <a:ext cx="9144000" cy="114300"/>
          </a:xfrm>
          <a:prstGeom prst="rect">
            <a:avLst/>
          </a:prstGeom>
          <a:solidFill>
            <a:srgbClr val="1E325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57" name="Google Shape;157;p31"/>
          <p:cNvSpPr txBox="1"/>
          <p:nvPr>
            <p:ph idx="1" type="body"/>
          </p:nvPr>
        </p:nvSpPr>
        <p:spPr>
          <a:xfrm>
            <a:off x="431321" y="1034847"/>
            <a:ext cx="8379300" cy="3594300"/>
          </a:xfrm>
          <a:prstGeom prst="rect">
            <a:avLst/>
          </a:prstGeom>
          <a:noFill/>
          <a:ln>
            <a:noFill/>
          </a:ln>
        </p:spPr>
        <p:txBody>
          <a:bodyPr anchorCtr="0" anchor="t" bIns="34275" lIns="68575" spcFirstLastPara="1" rIns="68575" wrap="square" tIns="34275">
            <a:noAutofit/>
          </a:bodyPr>
          <a:lstStyle>
            <a:lvl1pPr indent="-304800" lvl="0" marL="457200" marR="0" algn="l">
              <a:lnSpc>
                <a:spcPct val="110000"/>
              </a:lnSpc>
              <a:spcBef>
                <a:spcPts val="5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1pPr>
            <a:lvl2pPr indent="-317500" lvl="1" marL="914400" marR="0" algn="l">
              <a:lnSpc>
                <a:spcPct val="90000"/>
              </a:lnSpc>
              <a:spcBef>
                <a:spcPts val="200"/>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2pPr>
            <a:lvl3pPr indent="-317500" lvl="2" marL="1371600" marR="0" algn="l">
              <a:lnSpc>
                <a:spcPct val="90000"/>
              </a:lnSpc>
              <a:spcBef>
                <a:spcPts val="200"/>
              </a:spcBef>
              <a:spcAft>
                <a:spcPts val="0"/>
              </a:spcAft>
              <a:buClr>
                <a:schemeClr val="dk1"/>
              </a:buClr>
              <a:buSzPts val="14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110000"/>
              </a:lnSpc>
              <a:spcBef>
                <a:spcPts val="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100000"/>
              </a:lnSpc>
              <a:spcBef>
                <a:spcPts val="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7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7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100000"/>
              </a:lnSpc>
              <a:spcBef>
                <a:spcPts val="0"/>
              </a:spcBef>
              <a:spcAft>
                <a:spcPts val="70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Generic Body">
  <p:cSld name="2_Generic Body">
    <p:bg>
      <p:bgPr>
        <a:solidFill>
          <a:schemeClr val="lt1"/>
        </a:solidFill>
      </p:bgPr>
    </p:bg>
    <p:spTree>
      <p:nvGrpSpPr>
        <p:cNvPr id="158" name="Shape 158"/>
        <p:cNvGrpSpPr/>
        <p:nvPr/>
      </p:nvGrpSpPr>
      <p:grpSpPr>
        <a:xfrm>
          <a:off x="0" y="0"/>
          <a:ext cx="0" cy="0"/>
          <a:chOff x="0" y="0"/>
          <a:chExt cx="0" cy="0"/>
        </a:xfrm>
      </p:grpSpPr>
      <p:sp>
        <p:nvSpPr>
          <p:cNvPr id="159" name="Google Shape;159;p32"/>
          <p:cNvSpPr txBox="1"/>
          <p:nvPr>
            <p:ph type="ctrTitle"/>
          </p:nvPr>
        </p:nvSpPr>
        <p:spPr>
          <a:xfrm>
            <a:off x="431320" y="518816"/>
            <a:ext cx="8379300" cy="4527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dk1"/>
              </a:buClr>
              <a:buSzPts val="2300"/>
              <a:buFont typeface="Arial"/>
              <a:buNone/>
              <a:defRPr b="0" i="0" sz="2300" cap="none">
                <a:solidFill>
                  <a:schemeClr val="dk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0" name="Google Shape;160;p32"/>
          <p:cNvSpPr txBox="1"/>
          <p:nvPr>
            <p:ph idx="1" type="subTitle"/>
          </p:nvPr>
        </p:nvSpPr>
        <p:spPr>
          <a:xfrm>
            <a:off x="431320" y="1034847"/>
            <a:ext cx="8379300" cy="3594300"/>
          </a:xfrm>
          <a:prstGeom prst="rect">
            <a:avLst/>
          </a:prstGeom>
          <a:noFill/>
          <a:ln>
            <a:noFill/>
          </a:ln>
        </p:spPr>
        <p:txBody>
          <a:bodyPr anchorCtr="0" anchor="t" bIns="34275" lIns="68575" spcFirstLastPara="1" rIns="68575" wrap="square" tIns="34275">
            <a:noAutofit/>
          </a:bodyPr>
          <a:lstStyle>
            <a:lvl1pPr lvl="0" algn="l">
              <a:lnSpc>
                <a:spcPct val="90000"/>
              </a:lnSpc>
              <a:spcBef>
                <a:spcPts val="500"/>
              </a:spcBef>
              <a:spcAft>
                <a:spcPts val="0"/>
              </a:spcAft>
              <a:buClr>
                <a:srgbClr val="1E3250"/>
              </a:buClr>
              <a:buSzPts val="1200"/>
              <a:buNone/>
              <a:defRPr b="0" i="0" sz="1200" cap="none">
                <a:solidFill>
                  <a:srgbClr val="1E3250"/>
                </a:solidFill>
                <a:latin typeface="Mali Light"/>
                <a:ea typeface="Mali Light"/>
                <a:cs typeface="Mali Light"/>
                <a:sym typeface="Mali Light"/>
              </a:defRPr>
            </a:lvl1pPr>
            <a:lvl2pPr lvl="1" algn="ctr">
              <a:lnSpc>
                <a:spcPct val="115000"/>
              </a:lnSpc>
              <a:spcBef>
                <a:spcPts val="1200"/>
              </a:spcBef>
              <a:spcAft>
                <a:spcPts val="0"/>
              </a:spcAft>
              <a:buClr>
                <a:srgbClr val="898D95"/>
              </a:buClr>
              <a:buSzPts val="1100"/>
              <a:buNone/>
              <a:defRPr>
                <a:solidFill>
                  <a:srgbClr val="898D95"/>
                </a:solidFill>
              </a:defRPr>
            </a:lvl2pPr>
            <a:lvl3pPr lvl="2" algn="ctr">
              <a:lnSpc>
                <a:spcPct val="115000"/>
              </a:lnSpc>
              <a:spcBef>
                <a:spcPts val="500"/>
              </a:spcBef>
              <a:spcAft>
                <a:spcPts val="0"/>
              </a:spcAft>
              <a:buClr>
                <a:srgbClr val="898D95"/>
              </a:buClr>
              <a:buSzPts val="800"/>
              <a:buNone/>
              <a:defRPr>
                <a:solidFill>
                  <a:srgbClr val="898D95"/>
                </a:solidFill>
              </a:defRPr>
            </a:lvl3pPr>
            <a:lvl4pPr lvl="3" algn="ctr">
              <a:lnSpc>
                <a:spcPct val="115000"/>
              </a:lnSpc>
              <a:spcBef>
                <a:spcPts val="1200"/>
              </a:spcBef>
              <a:spcAft>
                <a:spcPts val="0"/>
              </a:spcAft>
              <a:buClr>
                <a:srgbClr val="898D95"/>
              </a:buClr>
              <a:buSzPts val="800"/>
              <a:buNone/>
              <a:defRPr>
                <a:solidFill>
                  <a:srgbClr val="898D95"/>
                </a:solidFill>
              </a:defRPr>
            </a:lvl4pPr>
            <a:lvl5pPr lvl="4" algn="ctr">
              <a:lnSpc>
                <a:spcPct val="115000"/>
              </a:lnSpc>
              <a:spcBef>
                <a:spcPts val="1200"/>
              </a:spcBef>
              <a:spcAft>
                <a:spcPts val="0"/>
              </a:spcAft>
              <a:buClr>
                <a:srgbClr val="898D95"/>
              </a:buClr>
              <a:buSzPts val="800"/>
              <a:buNone/>
              <a:defRPr>
                <a:solidFill>
                  <a:srgbClr val="898D95"/>
                </a:solidFill>
              </a:defRPr>
            </a:lvl5pPr>
            <a:lvl6pPr lvl="5" algn="ctr">
              <a:lnSpc>
                <a:spcPct val="115000"/>
              </a:lnSpc>
              <a:spcBef>
                <a:spcPts val="1200"/>
              </a:spcBef>
              <a:spcAft>
                <a:spcPts val="0"/>
              </a:spcAft>
              <a:buClr>
                <a:srgbClr val="898D95"/>
              </a:buClr>
              <a:buSzPts val="1500"/>
              <a:buNone/>
              <a:defRPr>
                <a:solidFill>
                  <a:srgbClr val="898D95"/>
                </a:solidFill>
              </a:defRPr>
            </a:lvl6pPr>
            <a:lvl7pPr lvl="6" algn="ctr">
              <a:lnSpc>
                <a:spcPct val="115000"/>
              </a:lnSpc>
              <a:spcBef>
                <a:spcPts val="1200"/>
              </a:spcBef>
              <a:spcAft>
                <a:spcPts val="0"/>
              </a:spcAft>
              <a:buClr>
                <a:srgbClr val="898D95"/>
              </a:buClr>
              <a:buSzPts val="1500"/>
              <a:buNone/>
              <a:defRPr>
                <a:solidFill>
                  <a:srgbClr val="898D95"/>
                </a:solidFill>
              </a:defRPr>
            </a:lvl7pPr>
            <a:lvl8pPr lvl="7" algn="ctr">
              <a:lnSpc>
                <a:spcPct val="115000"/>
              </a:lnSpc>
              <a:spcBef>
                <a:spcPts val="1200"/>
              </a:spcBef>
              <a:spcAft>
                <a:spcPts val="0"/>
              </a:spcAft>
              <a:buClr>
                <a:srgbClr val="898D95"/>
              </a:buClr>
              <a:buSzPts val="1500"/>
              <a:buNone/>
              <a:defRPr>
                <a:solidFill>
                  <a:srgbClr val="898D95"/>
                </a:solidFill>
              </a:defRPr>
            </a:lvl8pPr>
            <a:lvl9pPr lvl="8" algn="ctr">
              <a:lnSpc>
                <a:spcPct val="115000"/>
              </a:lnSpc>
              <a:spcBef>
                <a:spcPts val="1200"/>
              </a:spcBef>
              <a:spcAft>
                <a:spcPts val="1200"/>
              </a:spcAft>
              <a:buClr>
                <a:srgbClr val="898D95"/>
              </a:buClr>
              <a:buSzPts val="1500"/>
              <a:buNone/>
              <a:defRPr>
                <a:solidFill>
                  <a:srgbClr val="898D95"/>
                </a:solidFill>
              </a:defRPr>
            </a:lvl9pPr>
          </a:lstStyle>
          <a:p/>
        </p:txBody>
      </p:sp>
      <p:pic>
        <p:nvPicPr>
          <p:cNvPr id="161" name="Google Shape;161;p32"/>
          <p:cNvPicPr preferRelativeResize="0"/>
          <p:nvPr/>
        </p:nvPicPr>
        <p:blipFill rotWithShape="1">
          <a:blip r:embed="rId2">
            <a:alphaModFix/>
          </a:blip>
          <a:srcRect b="0" l="0" r="0" t="0"/>
          <a:stretch/>
        </p:blipFill>
        <p:spPr>
          <a:xfrm>
            <a:off x="273486" y="4563276"/>
            <a:ext cx="455927" cy="462361"/>
          </a:xfrm>
          <a:prstGeom prst="rect">
            <a:avLst/>
          </a:prstGeom>
          <a:noFill/>
          <a:ln>
            <a:noFill/>
          </a:ln>
        </p:spPr>
      </p:pic>
      <p:sp>
        <p:nvSpPr>
          <p:cNvPr id="162" name="Google Shape;162;p32"/>
          <p:cNvSpPr/>
          <p:nvPr/>
        </p:nvSpPr>
        <p:spPr>
          <a:xfrm>
            <a:off x="0" y="10449"/>
            <a:ext cx="509111" cy="0"/>
          </a:xfrm>
          <a:custGeom>
            <a:rect b="b" l="l" r="r" t="t"/>
            <a:pathLst>
              <a:path extrusionOk="0" h="120000" w="678815">
                <a:moveTo>
                  <a:pt x="0" y="0"/>
                </a:moveTo>
                <a:lnTo>
                  <a:pt x="678662" y="0"/>
                </a:lnTo>
              </a:path>
            </a:pathLst>
          </a:custGeom>
          <a:noFill/>
          <a:ln cap="flat" cmpd="sng" w="51000">
            <a:solidFill>
              <a:srgbClr val="113347"/>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3" name="Google Shape;163;p32"/>
          <p:cNvSpPr/>
          <p:nvPr/>
        </p:nvSpPr>
        <p:spPr>
          <a:xfrm>
            <a:off x="508997" y="10449"/>
            <a:ext cx="541495" cy="0"/>
          </a:xfrm>
          <a:custGeom>
            <a:rect b="b" l="l" r="r" t="t"/>
            <a:pathLst>
              <a:path extrusionOk="0" h="120000" w="721994">
                <a:moveTo>
                  <a:pt x="0" y="0"/>
                </a:moveTo>
                <a:lnTo>
                  <a:pt x="721982" y="0"/>
                </a:lnTo>
              </a:path>
            </a:pathLst>
          </a:custGeom>
          <a:noFill/>
          <a:ln cap="flat" cmpd="sng" w="51000">
            <a:solidFill>
              <a:srgbClr val="CE1633"/>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4" name="Google Shape;164;p32"/>
          <p:cNvSpPr/>
          <p:nvPr/>
        </p:nvSpPr>
        <p:spPr>
          <a:xfrm>
            <a:off x="1050446" y="10449"/>
            <a:ext cx="541972" cy="0"/>
          </a:xfrm>
          <a:custGeom>
            <a:rect b="b" l="l" r="r" t="t"/>
            <a:pathLst>
              <a:path extrusionOk="0" h="120000" w="722630">
                <a:moveTo>
                  <a:pt x="0" y="0"/>
                </a:moveTo>
                <a:lnTo>
                  <a:pt x="722007" y="0"/>
                </a:lnTo>
              </a:path>
            </a:pathLst>
          </a:custGeom>
          <a:noFill/>
          <a:ln cap="flat" cmpd="sng" w="51000">
            <a:solidFill>
              <a:srgbClr val="CC9E3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5" name="Google Shape;165;p32"/>
          <p:cNvSpPr/>
          <p:nvPr/>
        </p:nvSpPr>
        <p:spPr>
          <a:xfrm>
            <a:off x="1591951" y="10449"/>
            <a:ext cx="541496" cy="0"/>
          </a:xfrm>
          <a:custGeom>
            <a:rect b="b" l="l" r="r" t="t"/>
            <a:pathLst>
              <a:path extrusionOk="0" h="120000" w="721994">
                <a:moveTo>
                  <a:pt x="0" y="0"/>
                </a:moveTo>
                <a:lnTo>
                  <a:pt x="721982" y="0"/>
                </a:lnTo>
              </a:path>
            </a:pathLst>
          </a:custGeom>
          <a:noFill/>
          <a:ln cap="flat" cmpd="sng" w="51000">
            <a:solidFill>
              <a:srgbClr val="388E3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6" name="Google Shape;166;p32"/>
          <p:cNvSpPr/>
          <p:nvPr/>
        </p:nvSpPr>
        <p:spPr>
          <a:xfrm>
            <a:off x="2133457" y="10449"/>
            <a:ext cx="541496" cy="0"/>
          </a:xfrm>
          <a:custGeom>
            <a:rect b="b" l="l" r="r" t="t"/>
            <a:pathLst>
              <a:path extrusionOk="0" h="120000" w="721995">
                <a:moveTo>
                  <a:pt x="0" y="0"/>
                </a:moveTo>
                <a:lnTo>
                  <a:pt x="721995" y="0"/>
                </a:lnTo>
              </a:path>
            </a:pathLst>
          </a:custGeom>
          <a:noFill/>
          <a:ln cap="flat" cmpd="sng" w="51000">
            <a:solidFill>
              <a:srgbClr val="A3142B"/>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7" name="Google Shape;167;p32"/>
          <p:cNvSpPr/>
          <p:nvPr/>
        </p:nvSpPr>
        <p:spPr>
          <a:xfrm>
            <a:off x="2674925" y="10449"/>
            <a:ext cx="541496" cy="0"/>
          </a:xfrm>
          <a:custGeom>
            <a:rect b="b" l="l" r="r" t="t"/>
            <a:pathLst>
              <a:path extrusionOk="0" h="120000" w="721995">
                <a:moveTo>
                  <a:pt x="0" y="0"/>
                </a:moveTo>
                <a:lnTo>
                  <a:pt x="721982" y="0"/>
                </a:lnTo>
              </a:path>
            </a:pathLst>
          </a:custGeom>
          <a:noFill/>
          <a:ln cap="flat" cmpd="sng" w="51000">
            <a:solidFill>
              <a:srgbClr val="D1332D"/>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8" name="Google Shape;168;p32"/>
          <p:cNvSpPr/>
          <p:nvPr/>
        </p:nvSpPr>
        <p:spPr>
          <a:xfrm>
            <a:off x="3216430" y="10449"/>
            <a:ext cx="541496" cy="0"/>
          </a:xfrm>
          <a:custGeom>
            <a:rect b="b" l="l" r="r" t="t"/>
            <a:pathLst>
              <a:path extrusionOk="0" h="120000" w="721995">
                <a:moveTo>
                  <a:pt x="0" y="0"/>
                </a:moveTo>
                <a:lnTo>
                  <a:pt x="721969" y="0"/>
                </a:lnTo>
              </a:path>
            </a:pathLst>
          </a:custGeom>
          <a:noFill/>
          <a:ln cap="flat" cmpd="sng" w="51000">
            <a:solidFill>
              <a:srgbClr val="23AA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9" name="Google Shape;169;p32"/>
          <p:cNvSpPr/>
          <p:nvPr/>
        </p:nvSpPr>
        <p:spPr>
          <a:xfrm>
            <a:off x="3757898" y="10449"/>
            <a:ext cx="541496" cy="0"/>
          </a:xfrm>
          <a:custGeom>
            <a:rect b="b" l="l" r="r" t="t"/>
            <a:pathLst>
              <a:path extrusionOk="0" h="120000" w="721995">
                <a:moveTo>
                  <a:pt x="0" y="0"/>
                </a:moveTo>
                <a:lnTo>
                  <a:pt x="721995" y="0"/>
                </a:lnTo>
              </a:path>
            </a:pathLst>
          </a:custGeom>
          <a:noFill/>
          <a:ln cap="flat" cmpd="sng" w="51000">
            <a:solidFill>
              <a:srgbClr val="EDAF2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70" name="Google Shape;170;p32"/>
          <p:cNvSpPr/>
          <p:nvPr/>
        </p:nvSpPr>
        <p:spPr>
          <a:xfrm>
            <a:off x="4299385" y="10449"/>
            <a:ext cx="541496" cy="0"/>
          </a:xfrm>
          <a:custGeom>
            <a:rect b="b" l="l" r="r" t="t"/>
            <a:pathLst>
              <a:path extrusionOk="0" h="120000" w="721995">
                <a:moveTo>
                  <a:pt x="0" y="0"/>
                </a:moveTo>
                <a:lnTo>
                  <a:pt x="721969" y="0"/>
                </a:lnTo>
              </a:path>
            </a:pathLst>
          </a:custGeom>
          <a:noFill/>
          <a:ln cap="flat" cmpd="sng" w="51000">
            <a:solidFill>
              <a:srgbClr val="751133"/>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71" name="Google Shape;171;p32"/>
          <p:cNvSpPr/>
          <p:nvPr/>
        </p:nvSpPr>
        <p:spPr>
          <a:xfrm>
            <a:off x="4840852" y="10449"/>
            <a:ext cx="541496" cy="0"/>
          </a:xfrm>
          <a:custGeom>
            <a:rect b="b" l="l" r="r" t="t"/>
            <a:pathLst>
              <a:path extrusionOk="0" h="120000" w="721995">
                <a:moveTo>
                  <a:pt x="0" y="0"/>
                </a:moveTo>
                <a:lnTo>
                  <a:pt x="721995" y="0"/>
                </a:lnTo>
              </a:path>
            </a:pathLst>
          </a:custGeom>
          <a:noFill/>
          <a:ln cap="flat" cmpd="sng" w="51000">
            <a:solidFill>
              <a:srgbClr val="D8542D"/>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72" name="Google Shape;172;p32"/>
          <p:cNvSpPr/>
          <p:nvPr/>
        </p:nvSpPr>
        <p:spPr>
          <a:xfrm>
            <a:off x="5382359" y="10449"/>
            <a:ext cx="541496" cy="0"/>
          </a:xfrm>
          <a:custGeom>
            <a:rect b="b" l="l" r="r" t="t"/>
            <a:pathLst>
              <a:path extrusionOk="0" h="120000" w="721995">
                <a:moveTo>
                  <a:pt x="0" y="0"/>
                </a:moveTo>
                <a:lnTo>
                  <a:pt x="721982" y="0"/>
                </a:lnTo>
              </a:path>
            </a:pathLst>
          </a:custGeom>
          <a:noFill/>
          <a:ln cap="flat" cmpd="sng" w="51000">
            <a:solidFill>
              <a:srgbClr val="C107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73" name="Google Shape;173;p32"/>
          <p:cNvSpPr/>
          <p:nvPr/>
        </p:nvSpPr>
        <p:spPr>
          <a:xfrm>
            <a:off x="5923807" y="10449"/>
            <a:ext cx="541496" cy="0"/>
          </a:xfrm>
          <a:custGeom>
            <a:rect b="b" l="l" r="r" t="t"/>
            <a:pathLst>
              <a:path extrusionOk="0" h="120000" w="721995">
                <a:moveTo>
                  <a:pt x="0" y="0"/>
                </a:moveTo>
                <a:lnTo>
                  <a:pt x="721995" y="0"/>
                </a:lnTo>
              </a:path>
            </a:pathLst>
          </a:custGeom>
          <a:noFill/>
          <a:ln cap="flat" cmpd="sng" w="51000">
            <a:solidFill>
              <a:srgbClr val="E58233"/>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74" name="Google Shape;174;p32"/>
          <p:cNvSpPr/>
          <p:nvPr/>
        </p:nvSpPr>
        <p:spPr>
          <a:xfrm>
            <a:off x="6465293" y="10449"/>
            <a:ext cx="541972" cy="0"/>
          </a:xfrm>
          <a:custGeom>
            <a:rect b="b" l="l" r="r" t="t"/>
            <a:pathLst>
              <a:path extrusionOk="0" h="120000" w="722629">
                <a:moveTo>
                  <a:pt x="0" y="0"/>
                </a:moveTo>
                <a:lnTo>
                  <a:pt x="722007" y="0"/>
                </a:lnTo>
              </a:path>
            </a:pathLst>
          </a:custGeom>
          <a:noFill/>
          <a:ln cap="flat" cmpd="sng" w="51000">
            <a:solidFill>
              <a:srgbClr val="A57C3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75" name="Google Shape;175;p32"/>
          <p:cNvSpPr/>
          <p:nvPr/>
        </p:nvSpPr>
        <p:spPr>
          <a:xfrm>
            <a:off x="7006799" y="10449"/>
            <a:ext cx="541496" cy="0"/>
          </a:xfrm>
          <a:custGeom>
            <a:rect b="b" l="l" r="r" t="t"/>
            <a:pathLst>
              <a:path extrusionOk="0" h="120000" w="721995">
                <a:moveTo>
                  <a:pt x="0" y="0"/>
                </a:moveTo>
                <a:lnTo>
                  <a:pt x="721995" y="0"/>
                </a:lnTo>
              </a:path>
            </a:pathLst>
          </a:custGeom>
          <a:noFill/>
          <a:ln cap="flat" cmpd="sng" w="51000">
            <a:solidFill>
              <a:srgbClr val="30663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76" name="Google Shape;176;p32"/>
          <p:cNvSpPr/>
          <p:nvPr/>
        </p:nvSpPr>
        <p:spPr>
          <a:xfrm>
            <a:off x="7548286" y="10449"/>
            <a:ext cx="541972" cy="0"/>
          </a:xfrm>
          <a:custGeom>
            <a:rect b="b" l="l" r="r" t="t"/>
            <a:pathLst>
              <a:path extrusionOk="0" h="120000" w="722629">
                <a:moveTo>
                  <a:pt x="0" y="0"/>
                </a:moveTo>
                <a:lnTo>
                  <a:pt x="722007" y="0"/>
                </a:lnTo>
              </a:path>
            </a:pathLst>
          </a:custGeom>
          <a:noFill/>
          <a:ln cap="flat" cmpd="sng" w="51000">
            <a:solidFill>
              <a:srgbClr val="1677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77" name="Google Shape;177;p32"/>
          <p:cNvSpPr/>
          <p:nvPr/>
        </p:nvSpPr>
        <p:spPr>
          <a:xfrm>
            <a:off x="8089754" y="10449"/>
            <a:ext cx="541496" cy="0"/>
          </a:xfrm>
          <a:custGeom>
            <a:rect b="b" l="l" r="r" t="t"/>
            <a:pathLst>
              <a:path extrusionOk="0" h="120000" w="721995">
                <a:moveTo>
                  <a:pt x="0" y="0"/>
                </a:moveTo>
                <a:lnTo>
                  <a:pt x="721995" y="0"/>
                </a:lnTo>
              </a:path>
            </a:pathLst>
          </a:custGeom>
          <a:noFill/>
          <a:ln cap="flat" cmpd="sng" w="51000">
            <a:solidFill>
              <a:srgbClr val="49A53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78" name="Google Shape;178;p32"/>
          <p:cNvSpPr/>
          <p:nvPr/>
        </p:nvSpPr>
        <p:spPr>
          <a:xfrm>
            <a:off x="8631260" y="10449"/>
            <a:ext cx="510540" cy="0"/>
          </a:xfrm>
          <a:custGeom>
            <a:rect b="b" l="l" r="r" t="t"/>
            <a:pathLst>
              <a:path extrusionOk="0" h="120000" w="680720">
                <a:moveTo>
                  <a:pt x="0" y="0"/>
                </a:moveTo>
                <a:lnTo>
                  <a:pt x="680605" y="0"/>
                </a:lnTo>
              </a:path>
            </a:pathLst>
          </a:custGeom>
          <a:noFill/>
          <a:ln cap="flat" cmpd="sng" w="51000">
            <a:solidFill>
              <a:srgbClr val="114F7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79" name="Google Shape;179;p32"/>
          <p:cNvSpPr/>
          <p:nvPr/>
        </p:nvSpPr>
        <p:spPr>
          <a:xfrm>
            <a:off x="285109" y="4771235"/>
            <a:ext cx="254400" cy="254400"/>
          </a:xfrm>
          <a:prstGeom prst="rect">
            <a:avLst/>
          </a:prstGeom>
          <a:solidFill>
            <a:srgbClr val="1E325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0" name="Google Shape;180;p32"/>
          <p:cNvSpPr/>
          <p:nvPr/>
        </p:nvSpPr>
        <p:spPr>
          <a:xfrm>
            <a:off x="570780" y="4882762"/>
            <a:ext cx="142800" cy="142800"/>
          </a:xfrm>
          <a:prstGeom prst="rect">
            <a:avLst/>
          </a:prstGeom>
          <a:solidFill>
            <a:srgbClr val="AECFE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1" name="Google Shape;181;p32"/>
          <p:cNvSpPr txBox="1"/>
          <p:nvPr/>
        </p:nvSpPr>
        <p:spPr>
          <a:xfrm>
            <a:off x="258339" y="4770193"/>
            <a:ext cx="299700" cy="2562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900"/>
              <a:buFont typeface="Arial"/>
              <a:buNone/>
            </a:pPr>
            <a:fld id="{00000000-1234-1234-1234-123412341234}" type="slidenum">
              <a:rPr b="0" i="0" lang="en-GB" sz="900" u="none" cap="none" strike="noStrike">
                <a:solidFill>
                  <a:schemeClr val="lt1"/>
                </a:solidFill>
                <a:latin typeface="Arial"/>
                <a:ea typeface="Arial"/>
                <a:cs typeface="Arial"/>
                <a:sym typeface="Arial"/>
              </a:rPr>
              <a:t>‹#›</a:t>
            </a:fld>
            <a:endParaRPr b="0" i="0" sz="900" u="none" cap="none" strike="noStrike">
              <a:solidFill>
                <a:schemeClr val="lt1"/>
              </a:solidFill>
              <a:latin typeface="Arial"/>
              <a:ea typeface="Arial"/>
              <a:cs typeface="Arial"/>
              <a:sym typeface="Arial"/>
            </a:endParaRPr>
          </a:p>
        </p:txBody>
      </p:sp>
      <p:pic>
        <p:nvPicPr>
          <p:cNvPr descr="A close up of a sign&#10;&#10;Description automatically generated" id="182" name="Google Shape;182;p32"/>
          <p:cNvPicPr preferRelativeResize="0"/>
          <p:nvPr/>
        </p:nvPicPr>
        <p:blipFill rotWithShape="1">
          <a:blip r:embed="rId3">
            <a:alphaModFix/>
          </a:blip>
          <a:srcRect b="0" l="0" r="0" t="0"/>
          <a:stretch/>
        </p:blipFill>
        <p:spPr>
          <a:xfrm>
            <a:off x="8156978" y="4780034"/>
            <a:ext cx="832483" cy="245602"/>
          </a:xfrm>
          <a:prstGeom prst="rect">
            <a:avLst/>
          </a:prstGeom>
          <a:noFill/>
          <a:ln>
            <a:noFill/>
          </a:ln>
        </p:spPr>
      </p:pic>
      <p:sp>
        <p:nvSpPr>
          <p:cNvPr id="183" name="Google Shape;183;p3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184" name="Shape 184"/>
        <p:cNvGrpSpPr/>
        <p:nvPr/>
      </p:nvGrpSpPr>
      <p:grpSpPr>
        <a:xfrm>
          <a:off x="0" y="0"/>
          <a:ext cx="0" cy="0"/>
          <a:chOff x="0" y="0"/>
          <a:chExt cx="0" cy="0"/>
        </a:xfrm>
      </p:grpSpPr>
      <p:sp>
        <p:nvSpPr>
          <p:cNvPr id="185" name="Google Shape;185;p33"/>
          <p:cNvSpPr txBox="1"/>
          <p:nvPr>
            <p:ph type="title"/>
          </p:nvPr>
        </p:nvSpPr>
        <p:spPr>
          <a:xfrm>
            <a:off x="490375" y="480440"/>
            <a:ext cx="8163300" cy="6249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2400"/>
              <a:buNone/>
              <a:defRPr b="1" i="0" sz="1800">
                <a:solidFill>
                  <a:srgbClr val="1E3250"/>
                </a:solidFill>
                <a:latin typeface="Calibri"/>
                <a:ea typeface="Calibri"/>
                <a:cs typeface="Calibri"/>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6" name="Google Shape;186;p33"/>
          <p:cNvSpPr txBox="1"/>
          <p:nvPr>
            <p:ph idx="1" type="body"/>
          </p:nvPr>
        </p:nvSpPr>
        <p:spPr>
          <a:xfrm>
            <a:off x="3401450" y="1509004"/>
            <a:ext cx="5197800" cy="31641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500"/>
              </a:spcBef>
              <a:spcAft>
                <a:spcPts val="0"/>
              </a:spcAft>
              <a:buSzPts val="1200"/>
              <a:buNone/>
              <a:defRPr b="0" i="0">
                <a:solidFill>
                  <a:schemeClr val="dk1"/>
                </a:solidFill>
              </a:defRPr>
            </a:lvl1pPr>
            <a:lvl2pPr indent="-228600" lvl="1" marL="914400" algn="l">
              <a:lnSpc>
                <a:spcPct val="100000"/>
              </a:lnSpc>
              <a:spcBef>
                <a:spcPts val="200"/>
              </a:spcBef>
              <a:spcAft>
                <a:spcPts val="0"/>
              </a:spcAft>
              <a:buSzPts val="1100"/>
              <a:buNone/>
              <a:defRPr/>
            </a:lvl2pPr>
            <a:lvl3pPr indent="-228600" lvl="2" marL="1371600" algn="l">
              <a:lnSpc>
                <a:spcPct val="100000"/>
              </a:lnSpc>
              <a:spcBef>
                <a:spcPts val="500"/>
              </a:spcBef>
              <a:spcAft>
                <a:spcPts val="0"/>
              </a:spcAft>
              <a:buSzPts val="800"/>
              <a:buNone/>
              <a:defRPr/>
            </a:lvl3pPr>
            <a:lvl4pPr indent="-228600" lvl="3" marL="1828800" algn="l">
              <a:lnSpc>
                <a:spcPct val="100000"/>
              </a:lnSpc>
              <a:spcBef>
                <a:spcPts val="200"/>
              </a:spcBef>
              <a:spcAft>
                <a:spcPts val="0"/>
              </a:spcAft>
              <a:buSzPts val="800"/>
              <a:buNone/>
              <a:defRPr/>
            </a:lvl4pPr>
            <a:lvl5pPr indent="-228600" lvl="4" marL="2286000" algn="l">
              <a:lnSpc>
                <a:spcPct val="100000"/>
              </a:lnSpc>
              <a:spcBef>
                <a:spcPts val="200"/>
              </a:spcBef>
              <a:spcAft>
                <a:spcPts val="0"/>
              </a:spcAft>
              <a:buSzPts val="800"/>
              <a:buNone/>
              <a:defRPr/>
            </a:lvl5pPr>
            <a:lvl6pPr indent="-228600" lvl="5" marL="2743200" algn="l">
              <a:lnSpc>
                <a:spcPct val="100000"/>
              </a:lnSpc>
              <a:spcBef>
                <a:spcPts val="300"/>
              </a:spcBef>
              <a:spcAft>
                <a:spcPts val="0"/>
              </a:spcAft>
              <a:buSzPts val="1500"/>
              <a:buNone/>
              <a:defRPr/>
            </a:lvl6pPr>
            <a:lvl7pPr indent="-228600" lvl="6" marL="3200400" algn="l">
              <a:lnSpc>
                <a:spcPct val="100000"/>
              </a:lnSpc>
              <a:spcBef>
                <a:spcPts val="300"/>
              </a:spcBef>
              <a:spcAft>
                <a:spcPts val="0"/>
              </a:spcAft>
              <a:buSzPts val="1500"/>
              <a:buNone/>
              <a:defRPr/>
            </a:lvl7pPr>
            <a:lvl8pPr indent="-228600" lvl="7" marL="3657600" algn="l">
              <a:lnSpc>
                <a:spcPct val="100000"/>
              </a:lnSpc>
              <a:spcBef>
                <a:spcPts val="300"/>
              </a:spcBef>
              <a:spcAft>
                <a:spcPts val="0"/>
              </a:spcAft>
              <a:buSzPts val="1500"/>
              <a:buNone/>
              <a:defRPr/>
            </a:lvl8pPr>
            <a:lvl9pPr indent="-228600" lvl="8" marL="4114800" algn="l">
              <a:lnSpc>
                <a:spcPct val="100000"/>
              </a:lnSpc>
              <a:spcBef>
                <a:spcPts val="300"/>
              </a:spcBef>
              <a:spcAft>
                <a:spcPts val="0"/>
              </a:spcAft>
              <a:buSzPts val="1500"/>
              <a:buNone/>
              <a:defRPr/>
            </a:lvl9pPr>
          </a:lstStyle>
          <a:p/>
        </p:txBody>
      </p:sp>
      <p:sp>
        <p:nvSpPr>
          <p:cNvPr id="187" name="Google Shape;187;p33"/>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8" name="Google Shape;188;p33"/>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9" name="Google Shape;189;p33"/>
          <p:cNvSpPr txBox="1"/>
          <p:nvPr>
            <p:ph idx="12" type="sldNum"/>
          </p:nvPr>
        </p:nvSpPr>
        <p:spPr>
          <a:xfrm>
            <a:off x="195458" y="4800967"/>
            <a:ext cx="164100" cy="123000"/>
          </a:xfrm>
          <a:prstGeom prst="rect">
            <a:avLst/>
          </a:prstGeom>
          <a:noFill/>
          <a:ln>
            <a:noFill/>
          </a:ln>
        </p:spPr>
        <p:txBody>
          <a:bodyPr anchorCtr="0" anchor="t" bIns="0" lIns="0" spcFirstLastPara="1" rIns="0" wrap="square" tIns="0">
            <a:spAutoFit/>
          </a:bodyPr>
          <a:lstStyle>
            <a:lvl1pPr indent="0" lvl="0" marL="25400" marR="0" algn="l">
              <a:lnSpc>
                <a:spcPct val="100000"/>
              </a:lnSpc>
              <a:spcBef>
                <a:spcPts val="0"/>
              </a:spcBef>
              <a:spcAft>
                <a:spcPts val="0"/>
              </a:spcAft>
              <a:buClr>
                <a:srgbClr val="000000"/>
              </a:buClr>
              <a:buSzPts val="1400"/>
              <a:buFont typeface="Arial"/>
              <a:buNone/>
              <a:defRPr b="0" i="0" sz="800" u="none" cap="none" strike="noStrike">
                <a:solidFill>
                  <a:schemeClr val="lt1"/>
                </a:solidFill>
                <a:latin typeface="Calibri"/>
                <a:ea typeface="Calibri"/>
                <a:cs typeface="Calibri"/>
                <a:sym typeface="Calibri"/>
              </a:defRPr>
            </a:lvl1pPr>
            <a:lvl2pPr indent="0" lvl="1" marL="25400" marR="0" algn="l">
              <a:lnSpc>
                <a:spcPct val="100000"/>
              </a:lnSpc>
              <a:spcBef>
                <a:spcPts val="0"/>
              </a:spcBef>
              <a:spcAft>
                <a:spcPts val="0"/>
              </a:spcAft>
              <a:buClr>
                <a:srgbClr val="000000"/>
              </a:buClr>
              <a:buSzPts val="1400"/>
              <a:buFont typeface="Arial"/>
              <a:buNone/>
              <a:defRPr b="0" i="0" sz="800" u="none" cap="none" strike="noStrike">
                <a:solidFill>
                  <a:schemeClr val="lt1"/>
                </a:solidFill>
                <a:latin typeface="Calibri"/>
                <a:ea typeface="Calibri"/>
                <a:cs typeface="Calibri"/>
                <a:sym typeface="Calibri"/>
              </a:defRPr>
            </a:lvl2pPr>
            <a:lvl3pPr indent="0" lvl="2" marL="25400" marR="0" algn="l">
              <a:lnSpc>
                <a:spcPct val="100000"/>
              </a:lnSpc>
              <a:spcBef>
                <a:spcPts val="0"/>
              </a:spcBef>
              <a:spcAft>
                <a:spcPts val="0"/>
              </a:spcAft>
              <a:buClr>
                <a:srgbClr val="000000"/>
              </a:buClr>
              <a:buSzPts val="1400"/>
              <a:buFont typeface="Arial"/>
              <a:buNone/>
              <a:defRPr b="0" i="0" sz="800" u="none" cap="none" strike="noStrike">
                <a:solidFill>
                  <a:schemeClr val="lt1"/>
                </a:solidFill>
                <a:latin typeface="Calibri"/>
                <a:ea typeface="Calibri"/>
                <a:cs typeface="Calibri"/>
                <a:sym typeface="Calibri"/>
              </a:defRPr>
            </a:lvl3pPr>
            <a:lvl4pPr indent="0" lvl="3" marL="25400" marR="0" algn="l">
              <a:lnSpc>
                <a:spcPct val="100000"/>
              </a:lnSpc>
              <a:spcBef>
                <a:spcPts val="0"/>
              </a:spcBef>
              <a:spcAft>
                <a:spcPts val="0"/>
              </a:spcAft>
              <a:buClr>
                <a:srgbClr val="000000"/>
              </a:buClr>
              <a:buSzPts val="1400"/>
              <a:buFont typeface="Arial"/>
              <a:buNone/>
              <a:defRPr b="0" i="0" sz="800" u="none" cap="none" strike="noStrike">
                <a:solidFill>
                  <a:schemeClr val="lt1"/>
                </a:solidFill>
                <a:latin typeface="Calibri"/>
                <a:ea typeface="Calibri"/>
                <a:cs typeface="Calibri"/>
                <a:sym typeface="Calibri"/>
              </a:defRPr>
            </a:lvl4pPr>
            <a:lvl5pPr indent="0" lvl="4" marL="25400" marR="0" algn="l">
              <a:lnSpc>
                <a:spcPct val="100000"/>
              </a:lnSpc>
              <a:spcBef>
                <a:spcPts val="0"/>
              </a:spcBef>
              <a:spcAft>
                <a:spcPts val="0"/>
              </a:spcAft>
              <a:buClr>
                <a:srgbClr val="000000"/>
              </a:buClr>
              <a:buSzPts val="1400"/>
              <a:buFont typeface="Arial"/>
              <a:buNone/>
              <a:defRPr b="0" i="0" sz="800" u="none" cap="none" strike="noStrike">
                <a:solidFill>
                  <a:schemeClr val="lt1"/>
                </a:solidFill>
                <a:latin typeface="Calibri"/>
                <a:ea typeface="Calibri"/>
                <a:cs typeface="Calibri"/>
                <a:sym typeface="Calibri"/>
              </a:defRPr>
            </a:lvl5pPr>
            <a:lvl6pPr indent="0" lvl="5" marL="25400" marR="0" algn="l">
              <a:lnSpc>
                <a:spcPct val="100000"/>
              </a:lnSpc>
              <a:spcBef>
                <a:spcPts val="0"/>
              </a:spcBef>
              <a:spcAft>
                <a:spcPts val="0"/>
              </a:spcAft>
              <a:buClr>
                <a:srgbClr val="000000"/>
              </a:buClr>
              <a:buSzPts val="1400"/>
              <a:buFont typeface="Arial"/>
              <a:buNone/>
              <a:defRPr b="0" i="0" sz="800" u="none" cap="none" strike="noStrike">
                <a:solidFill>
                  <a:schemeClr val="lt1"/>
                </a:solidFill>
                <a:latin typeface="Calibri"/>
                <a:ea typeface="Calibri"/>
                <a:cs typeface="Calibri"/>
                <a:sym typeface="Calibri"/>
              </a:defRPr>
            </a:lvl6pPr>
            <a:lvl7pPr indent="0" lvl="6" marL="25400" marR="0" algn="l">
              <a:lnSpc>
                <a:spcPct val="100000"/>
              </a:lnSpc>
              <a:spcBef>
                <a:spcPts val="0"/>
              </a:spcBef>
              <a:spcAft>
                <a:spcPts val="0"/>
              </a:spcAft>
              <a:buClr>
                <a:srgbClr val="000000"/>
              </a:buClr>
              <a:buSzPts val="1400"/>
              <a:buFont typeface="Arial"/>
              <a:buNone/>
              <a:defRPr b="0" i="0" sz="800" u="none" cap="none" strike="noStrike">
                <a:solidFill>
                  <a:schemeClr val="lt1"/>
                </a:solidFill>
                <a:latin typeface="Calibri"/>
                <a:ea typeface="Calibri"/>
                <a:cs typeface="Calibri"/>
                <a:sym typeface="Calibri"/>
              </a:defRPr>
            </a:lvl7pPr>
            <a:lvl8pPr indent="0" lvl="7" marL="25400" marR="0" algn="l">
              <a:lnSpc>
                <a:spcPct val="100000"/>
              </a:lnSpc>
              <a:spcBef>
                <a:spcPts val="0"/>
              </a:spcBef>
              <a:spcAft>
                <a:spcPts val="0"/>
              </a:spcAft>
              <a:buClr>
                <a:srgbClr val="000000"/>
              </a:buClr>
              <a:buSzPts val="1400"/>
              <a:buFont typeface="Arial"/>
              <a:buNone/>
              <a:defRPr b="0" i="0" sz="800" u="none" cap="none" strike="noStrike">
                <a:solidFill>
                  <a:schemeClr val="lt1"/>
                </a:solidFill>
                <a:latin typeface="Calibri"/>
                <a:ea typeface="Calibri"/>
                <a:cs typeface="Calibri"/>
                <a:sym typeface="Calibri"/>
              </a:defRPr>
            </a:lvl8pPr>
            <a:lvl9pPr indent="0" lvl="8" marL="25400" marR="0" algn="l">
              <a:lnSpc>
                <a:spcPct val="100000"/>
              </a:lnSpc>
              <a:spcBef>
                <a:spcPts val="0"/>
              </a:spcBef>
              <a:spcAft>
                <a:spcPts val="0"/>
              </a:spcAft>
              <a:buClr>
                <a:srgbClr val="000000"/>
              </a:buClr>
              <a:buSzPts val="1400"/>
              <a:buFont typeface="Arial"/>
              <a:buNone/>
              <a:defRPr b="0" i="0" sz="800" u="none" cap="none" strike="noStrike">
                <a:solidFill>
                  <a:schemeClr val="lt1"/>
                </a:solidFill>
                <a:latin typeface="Calibri"/>
                <a:ea typeface="Calibri"/>
                <a:cs typeface="Calibri"/>
                <a:sym typeface="Calibri"/>
              </a:defRPr>
            </a:lvl9pPr>
          </a:lstStyle>
          <a:p>
            <a:pPr indent="0" lvl="0" marL="2540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190" name="Shape 190"/>
        <p:cNvGrpSpPr/>
        <p:nvPr/>
      </p:nvGrpSpPr>
      <p:grpSpPr>
        <a:xfrm>
          <a:off x="0" y="0"/>
          <a:ext cx="0" cy="0"/>
          <a:chOff x="0" y="0"/>
          <a:chExt cx="0" cy="0"/>
        </a:xfrm>
      </p:grpSpPr>
      <p:sp>
        <p:nvSpPr>
          <p:cNvPr id="191" name="Google Shape;191;p34"/>
          <p:cNvSpPr/>
          <p:nvPr/>
        </p:nvSpPr>
        <p:spPr>
          <a:xfrm>
            <a:off x="159067" y="532828"/>
            <a:ext cx="4036695" cy="4036695"/>
          </a:xfrm>
          <a:custGeom>
            <a:rect b="b" l="l" r="r" t="t"/>
            <a:pathLst>
              <a:path extrusionOk="0" h="5382260" w="5382260">
                <a:moveTo>
                  <a:pt x="0" y="5382260"/>
                </a:moveTo>
                <a:lnTo>
                  <a:pt x="5382260" y="5382260"/>
                </a:lnTo>
                <a:lnTo>
                  <a:pt x="5382260" y="0"/>
                </a:lnTo>
                <a:lnTo>
                  <a:pt x="0" y="0"/>
                </a:lnTo>
                <a:lnTo>
                  <a:pt x="0" y="5382260"/>
                </a:lnTo>
                <a:close/>
              </a:path>
            </a:pathLst>
          </a:custGeom>
          <a:solidFill>
            <a:srgbClr val="1E31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2" name="Google Shape;192;p34"/>
          <p:cNvSpPr/>
          <p:nvPr/>
        </p:nvSpPr>
        <p:spPr>
          <a:xfrm>
            <a:off x="4273867" y="752284"/>
            <a:ext cx="1403509" cy="1410176"/>
          </a:xfrm>
          <a:custGeom>
            <a:rect b="b" l="l" r="r" t="t"/>
            <a:pathLst>
              <a:path extrusionOk="0" h="1880235" w="1871345">
                <a:moveTo>
                  <a:pt x="0" y="1880107"/>
                </a:moveTo>
                <a:lnTo>
                  <a:pt x="1870964" y="1880107"/>
                </a:lnTo>
                <a:lnTo>
                  <a:pt x="1870964" y="0"/>
                </a:lnTo>
                <a:lnTo>
                  <a:pt x="0" y="0"/>
                </a:lnTo>
                <a:lnTo>
                  <a:pt x="0" y="1880107"/>
                </a:lnTo>
                <a:close/>
              </a:path>
            </a:pathLst>
          </a:custGeom>
          <a:solidFill>
            <a:srgbClr val="1E31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3" name="Google Shape;193;p34"/>
          <p:cNvSpPr/>
          <p:nvPr/>
        </p:nvSpPr>
        <p:spPr>
          <a:xfrm>
            <a:off x="5760339" y="1200150"/>
            <a:ext cx="963930" cy="962501"/>
          </a:xfrm>
          <a:custGeom>
            <a:rect b="b" l="l" r="r" t="t"/>
            <a:pathLst>
              <a:path extrusionOk="0" h="1283335" w="1285240">
                <a:moveTo>
                  <a:pt x="0" y="1282953"/>
                </a:moveTo>
                <a:lnTo>
                  <a:pt x="1285240" y="1282953"/>
                </a:lnTo>
                <a:lnTo>
                  <a:pt x="1285240" y="0"/>
                </a:lnTo>
                <a:lnTo>
                  <a:pt x="0" y="0"/>
                </a:lnTo>
                <a:lnTo>
                  <a:pt x="0" y="1282953"/>
                </a:lnTo>
                <a:close/>
              </a:path>
            </a:pathLst>
          </a:custGeom>
          <a:solidFill>
            <a:srgbClr val="4B6B8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4" name="Google Shape;194;p34"/>
          <p:cNvSpPr/>
          <p:nvPr/>
        </p:nvSpPr>
        <p:spPr>
          <a:xfrm>
            <a:off x="4273867" y="2256282"/>
            <a:ext cx="1984057" cy="1982153"/>
          </a:xfrm>
          <a:custGeom>
            <a:rect b="b" l="l" r="r" t="t"/>
            <a:pathLst>
              <a:path extrusionOk="0" h="2642870" w="2645409">
                <a:moveTo>
                  <a:pt x="0" y="2642616"/>
                </a:moveTo>
                <a:lnTo>
                  <a:pt x="2645410" y="2642616"/>
                </a:lnTo>
                <a:lnTo>
                  <a:pt x="2645410" y="0"/>
                </a:lnTo>
                <a:lnTo>
                  <a:pt x="0" y="0"/>
                </a:lnTo>
                <a:lnTo>
                  <a:pt x="0" y="2642616"/>
                </a:lnTo>
                <a:close/>
              </a:path>
            </a:pathLst>
          </a:custGeom>
          <a:solidFill>
            <a:srgbClr val="699C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5" name="Google Shape;195;p34"/>
          <p:cNvSpPr/>
          <p:nvPr/>
        </p:nvSpPr>
        <p:spPr>
          <a:xfrm>
            <a:off x="6336030" y="2256282"/>
            <a:ext cx="1341596" cy="1323975"/>
          </a:xfrm>
          <a:custGeom>
            <a:rect b="b" l="l" r="r" t="t"/>
            <a:pathLst>
              <a:path extrusionOk="0" h="1765300" w="1788795">
                <a:moveTo>
                  <a:pt x="0" y="1764792"/>
                </a:moveTo>
                <a:lnTo>
                  <a:pt x="1788668" y="1764792"/>
                </a:lnTo>
                <a:lnTo>
                  <a:pt x="1788668" y="0"/>
                </a:lnTo>
                <a:lnTo>
                  <a:pt x="0" y="0"/>
                </a:lnTo>
                <a:lnTo>
                  <a:pt x="0" y="1764792"/>
                </a:lnTo>
                <a:close/>
              </a:path>
            </a:pathLst>
          </a:custGeom>
          <a:solidFill>
            <a:srgbClr val="1E31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6" name="Google Shape;196;p34"/>
          <p:cNvSpPr/>
          <p:nvPr/>
        </p:nvSpPr>
        <p:spPr>
          <a:xfrm>
            <a:off x="0" y="14288"/>
            <a:ext cx="503872" cy="0"/>
          </a:xfrm>
          <a:custGeom>
            <a:rect b="b" l="l" r="r" t="t"/>
            <a:pathLst>
              <a:path extrusionOk="0" h="120000" w="671830">
                <a:moveTo>
                  <a:pt x="0" y="0"/>
                </a:moveTo>
                <a:lnTo>
                  <a:pt x="671576" y="0"/>
                </a:lnTo>
              </a:path>
            </a:pathLst>
          </a:custGeom>
          <a:noFill/>
          <a:ln cap="flat" cmpd="sng" w="38100">
            <a:solidFill>
              <a:srgbClr val="113347"/>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7" name="Google Shape;197;p34"/>
          <p:cNvSpPr/>
          <p:nvPr/>
        </p:nvSpPr>
        <p:spPr>
          <a:xfrm>
            <a:off x="503682" y="14288"/>
            <a:ext cx="541496" cy="0"/>
          </a:xfrm>
          <a:custGeom>
            <a:rect b="b" l="l" r="r" t="t"/>
            <a:pathLst>
              <a:path extrusionOk="0" h="120000" w="721994">
                <a:moveTo>
                  <a:pt x="0" y="0"/>
                </a:moveTo>
                <a:lnTo>
                  <a:pt x="721982" y="0"/>
                </a:lnTo>
              </a:path>
            </a:pathLst>
          </a:custGeom>
          <a:noFill/>
          <a:ln cap="flat" cmpd="sng" w="38100">
            <a:solidFill>
              <a:srgbClr val="CE1633"/>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8" name="Google Shape;198;p34"/>
          <p:cNvSpPr/>
          <p:nvPr/>
        </p:nvSpPr>
        <p:spPr>
          <a:xfrm>
            <a:off x="1045130" y="14288"/>
            <a:ext cx="541496" cy="0"/>
          </a:xfrm>
          <a:custGeom>
            <a:rect b="b" l="l" r="r" t="t"/>
            <a:pathLst>
              <a:path extrusionOk="0" h="120000" w="721994">
                <a:moveTo>
                  <a:pt x="0" y="0"/>
                </a:moveTo>
                <a:lnTo>
                  <a:pt x="721994" y="0"/>
                </a:lnTo>
              </a:path>
            </a:pathLst>
          </a:custGeom>
          <a:noFill/>
          <a:ln cap="flat" cmpd="sng" w="38100">
            <a:solidFill>
              <a:srgbClr val="CC9E3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9" name="Google Shape;199;p34"/>
          <p:cNvSpPr/>
          <p:nvPr/>
        </p:nvSpPr>
        <p:spPr>
          <a:xfrm>
            <a:off x="1586636" y="14288"/>
            <a:ext cx="541496" cy="0"/>
          </a:xfrm>
          <a:custGeom>
            <a:rect b="b" l="l" r="r" t="t"/>
            <a:pathLst>
              <a:path extrusionOk="0" h="120000" w="721994">
                <a:moveTo>
                  <a:pt x="0" y="0"/>
                </a:moveTo>
                <a:lnTo>
                  <a:pt x="721982" y="0"/>
                </a:lnTo>
              </a:path>
            </a:pathLst>
          </a:custGeom>
          <a:noFill/>
          <a:ln cap="flat" cmpd="sng" w="38100">
            <a:solidFill>
              <a:srgbClr val="388E3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0" name="Google Shape;200;p34"/>
          <p:cNvSpPr/>
          <p:nvPr/>
        </p:nvSpPr>
        <p:spPr>
          <a:xfrm>
            <a:off x="2128142" y="14288"/>
            <a:ext cx="541496" cy="0"/>
          </a:xfrm>
          <a:custGeom>
            <a:rect b="b" l="l" r="r" t="t"/>
            <a:pathLst>
              <a:path extrusionOk="0" h="120000" w="721995">
                <a:moveTo>
                  <a:pt x="0" y="0"/>
                </a:moveTo>
                <a:lnTo>
                  <a:pt x="721994" y="0"/>
                </a:lnTo>
              </a:path>
            </a:pathLst>
          </a:custGeom>
          <a:noFill/>
          <a:ln cap="flat" cmpd="sng" w="38100">
            <a:solidFill>
              <a:srgbClr val="A3142B"/>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1" name="Google Shape;201;p34"/>
          <p:cNvSpPr/>
          <p:nvPr/>
        </p:nvSpPr>
        <p:spPr>
          <a:xfrm>
            <a:off x="2669600" y="14288"/>
            <a:ext cx="541496" cy="0"/>
          </a:xfrm>
          <a:custGeom>
            <a:rect b="b" l="l" r="r" t="t"/>
            <a:pathLst>
              <a:path extrusionOk="0" h="120000" w="721995">
                <a:moveTo>
                  <a:pt x="0" y="0"/>
                </a:moveTo>
                <a:lnTo>
                  <a:pt x="721982" y="0"/>
                </a:lnTo>
              </a:path>
            </a:pathLst>
          </a:custGeom>
          <a:noFill/>
          <a:ln cap="flat" cmpd="sng" w="38100">
            <a:solidFill>
              <a:srgbClr val="D1332D"/>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2" name="Google Shape;202;p34"/>
          <p:cNvSpPr/>
          <p:nvPr/>
        </p:nvSpPr>
        <p:spPr>
          <a:xfrm>
            <a:off x="3211115" y="14288"/>
            <a:ext cx="541496" cy="0"/>
          </a:xfrm>
          <a:custGeom>
            <a:rect b="b" l="l" r="r" t="t"/>
            <a:pathLst>
              <a:path extrusionOk="0" h="120000" w="721995">
                <a:moveTo>
                  <a:pt x="0" y="0"/>
                </a:moveTo>
                <a:lnTo>
                  <a:pt x="721956" y="0"/>
                </a:lnTo>
              </a:path>
            </a:pathLst>
          </a:custGeom>
          <a:noFill/>
          <a:ln cap="flat" cmpd="sng" w="38100">
            <a:solidFill>
              <a:srgbClr val="23AAC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3" name="Google Shape;203;p34"/>
          <p:cNvSpPr/>
          <p:nvPr/>
        </p:nvSpPr>
        <p:spPr>
          <a:xfrm>
            <a:off x="3752573" y="14288"/>
            <a:ext cx="541972" cy="0"/>
          </a:xfrm>
          <a:custGeom>
            <a:rect b="b" l="l" r="r" t="t"/>
            <a:pathLst>
              <a:path extrusionOk="0" h="120000" w="722629">
                <a:moveTo>
                  <a:pt x="0" y="0"/>
                </a:moveTo>
                <a:lnTo>
                  <a:pt x="722007" y="0"/>
                </a:lnTo>
              </a:path>
            </a:pathLst>
          </a:custGeom>
          <a:noFill/>
          <a:ln cap="flat" cmpd="sng" w="38100">
            <a:solidFill>
              <a:srgbClr val="EDAF2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4" name="Google Shape;204;p34"/>
          <p:cNvSpPr/>
          <p:nvPr/>
        </p:nvSpPr>
        <p:spPr>
          <a:xfrm>
            <a:off x="4294070" y="14288"/>
            <a:ext cx="541496" cy="0"/>
          </a:xfrm>
          <a:custGeom>
            <a:rect b="b" l="l" r="r" t="t"/>
            <a:pathLst>
              <a:path extrusionOk="0" h="120000" w="721995">
                <a:moveTo>
                  <a:pt x="0" y="0"/>
                </a:moveTo>
                <a:lnTo>
                  <a:pt x="721969" y="0"/>
                </a:lnTo>
              </a:path>
            </a:pathLst>
          </a:custGeom>
          <a:noFill/>
          <a:ln cap="flat" cmpd="sng" w="38100">
            <a:solidFill>
              <a:srgbClr val="751133"/>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5" name="Google Shape;205;p34"/>
          <p:cNvSpPr/>
          <p:nvPr/>
        </p:nvSpPr>
        <p:spPr>
          <a:xfrm>
            <a:off x="4835537" y="14288"/>
            <a:ext cx="541496" cy="0"/>
          </a:xfrm>
          <a:custGeom>
            <a:rect b="b" l="l" r="r" t="t"/>
            <a:pathLst>
              <a:path extrusionOk="0" h="120000" w="721995">
                <a:moveTo>
                  <a:pt x="0" y="0"/>
                </a:moveTo>
                <a:lnTo>
                  <a:pt x="721995" y="0"/>
                </a:lnTo>
              </a:path>
            </a:pathLst>
          </a:custGeom>
          <a:noFill/>
          <a:ln cap="flat" cmpd="sng" w="38100">
            <a:solidFill>
              <a:srgbClr val="D8542D"/>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6" name="Google Shape;206;p34"/>
          <p:cNvSpPr/>
          <p:nvPr/>
        </p:nvSpPr>
        <p:spPr>
          <a:xfrm>
            <a:off x="5377043" y="14288"/>
            <a:ext cx="541496" cy="0"/>
          </a:xfrm>
          <a:custGeom>
            <a:rect b="b" l="l" r="r" t="t"/>
            <a:pathLst>
              <a:path extrusionOk="0" h="120000" w="721995">
                <a:moveTo>
                  <a:pt x="0" y="0"/>
                </a:moveTo>
                <a:lnTo>
                  <a:pt x="721982" y="0"/>
                </a:lnTo>
              </a:path>
            </a:pathLst>
          </a:custGeom>
          <a:noFill/>
          <a:ln cap="flat" cmpd="sng" w="38100">
            <a:solidFill>
              <a:srgbClr val="C1075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7" name="Google Shape;207;p34"/>
          <p:cNvSpPr/>
          <p:nvPr/>
        </p:nvSpPr>
        <p:spPr>
          <a:xfrm>
            <a:off x="5918501" y="14288"/>
            <a:ext cx="541496" cy="0"/>
          </a:xfrm>
          <a:custGeom>
            <a:rect b="b" l="l" r="r" t="t"/>
            <a:pathLst>
              <a:path extrusionOk="0" h="120000" w="721995">
                <a:moveTo>
                  <a:pt x="0" y="0"/>
                </a:moveTo>
                <a:lnTo>
                  <a:pt x="721995" y="0"/>
                </a:lnTo>
              </a:path>
            </a:pathLst>
          </a:custGeom>
          <a:noFill/>
          <a:ln cap="flat" cmpd="sng" w="38100">
            <a:solidFill>
              <a:srgbClr val="E58233"/>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8" name="Google Shape;208;p34"/>
          <p:cNvSpPr/>
          <p:nvPr/>
        </p:nvSpPr>
        <p:spPr>
          <a:xfrm>
            <a:off x="6459979" y="14288"/>
            <a:ext cx="541972" cy="0"/>
          </a:xfrm>
          <a:custGeom>
            <a:rect b="b" l="l" r="r" t="t"/>
            <a:pathLst>
              <a:path extrusionOk="0" h="120000" w="722629">
                <a:moveTo>
                  <a:pt x="0" y="0"/>
                </a:moveTo>
                <a:lnTo>
                  <a:pt x="722007" y="0"/>
                </a:lnTo>
              </a:path>
            </a:pathLst>
          </a:custGeom>
          <a:noFill/>
          <a:ln cap="flat" cmpd="sng" w="38100">
            <a:solidFill>
              <a:srgbClr val="A57C3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9" name="Google Shape;209;p34"/>
          <p:cNvSpPr/>
          <p:nvPr/>
        </p:nvSpPr>
        <p:spPr>
          <a:xfrm>
            <a:off x="7001485" y="14288"/>
            <a:ext cx="541496" cy="0"/>
          </a:xfrm>
          <a:custGeom>
            <a:rect b="b" l="l" r="r" t="t"/>
            <a:pathLst>
              <a:path extrusionOk="0" h="120000" w="721995">
                <a:moveTo>
                  <a:pt x="0" y="0"/>
                </a:moveTo>
                <a:lnTo>
                  <a:pt x="721995" y="0"/>
                </a:lnTo>
              </a:path>
            </a:pathLst>
          </a:custGeom>
          <a:noFill/>
          <a:ln cap="flat" cmpd="sng" w="38100">
            <a:solidFill>
              <a:srgbClr val="30663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0" name="Google Shape;210;p34"/>
          <p:cNvSpPr/>
          <p:nvPr/>
        </p:nvSpPr>
        <p:spPr>
          <a:xfrm>
            <a:off x="7542971" y="14288"/>
            <a:ext cx="541496" cy="0"/>
          </a:xfrm>
          <a:custGeom>
            <a:rect b="b" l="l" r="r" t="t"/>
            <a:pathLst>
              <a:path extrusionOk="0" h="120000" w="721995">
                <a:moveTo>
                  <a:pt x="0" y="0"/>
                </a:moveTo>
                <a:lnTo>
                  <a:pt x="721995" y="0"/>
                </a:lnTo>
              </a:path>
            </a:pathLst>
          </a:custGeom>
          <a:noFill/>
          <a:ln cap="flat" cmpd="sng" w="38100">
            <a:solidFill>
              <a:srgbClr val="1677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1" name="Google Shape;211;p34"/>
          <p:cNvSpPr/>
          <p:nvPr/>
        </p:nvSpPr>
        <p:spPr>
          <a:xfrm>
            <a:off x="8084439" y="14288"/>
            <a:ext cx="541496" cy="0"/>
          </a:xfrm>
          <a:custGeom>
            <a:rect b="b" l="l" r="r" t="t"/>
            <a:pathLst>
              <a:path extrusionOk="0" h="120000" w="721995">
                <a:moveTo>
                  <a:pt x="0" y="0"/>
                </a:moveTo>
                <a:lnTo>
                  <a:pt x="721995" y="0"/>
                </a:lnTo>
              </a:path>
            </a:pathLst>
          </a:custGeom>
          <a:noFill/>
          <a:ln cap="flat" cmpd="sng" w="38100">
            <a:solidFill>
              <a:srgbClr val="49A53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2" name="Google Shape;212;p34"/>
          <p:cNvSpPr/>
          <p:nvPr/>
        </p:nvSpPr>
        <p:spPr>
          <a:xfrm>
            <a:off x="8625945" y="14288"/>
            <a:ext cx="515778" cy="0"/>
          </a:xfrm>
          <a:custGeom>
            <a:rect b="b" l="l" r="r" t="t"/>
            <a:pathLst>
              <a:path extrusionOk="0" h="120000" w="687704">
                <a:moveTo>
                  <a:pt x="0" y="0"/>
                </a:moveTo>
                <a:lnTo>
                  <a:pt x="687692" y="0"/>
                </a:lnTo>
              </a:path>
            </a:pathLst>
          </a:custGeom>
          <a:noFill/>
          <a:ln cap="flat" cmpd="sng" w="38100">
            <a:solidFill>
              <a:srgbClr val="114F7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3" name="Google Shape;213;p34"/>
          <p:cNvSpPr txBox="1"/>
          <p:nvPr>
            <p:ph type="title"/>
          </p:nvPr>
        </p:nvSpPr>
        <p:spPr>
          <a:xfrm>
            <a:off x="194200" y="457200"/>
            <a:ext cx="8740200" cy="705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5300"/>
              <a:buFont typeface="Arial"/>
              <a:buNone/>
              <a:defRPr b="1" i="0" sz="5300">
                <a:solidFill>
                  <a:schemeClr val="lt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4" name="Google Shape;214;p34"/>
          <p:cNvSpPr txBox="1"/>
          <p:nvPr>
            <p:ph idx="11" type="ftr"/>
          </p:nvPr>
        </p:nvSpPr>
        <p:spPr>
          <a:xfrm>
            <a:off x="3108960" y="4783455"/>
            <a:ext cx="2926200" cy="2571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Clr>
                <a:srgbClr val="000000"/>
              </a:buClr>
              <a:buSzPts val="1100"/>
              <a:buFont typeface="Arial"/>
              <a:buNone/>
              <a:defRPr b="0" i="0" sz="1400" u="none" cap="none" strike="noStrike">
                <a:solidFill>
                  <a:srgbClr val="898D95"/>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15" name="Google Shape;215;p34"/>
          <p:cNvSpPr txBox="1"/>
          <p:nvPr>
            <p:ph idx="10" type="dt"/>
          </p:nvPr>
        </p:nvSpPr>
        <p:spPr>
          <a:xfrm>
            <a:off x="457200" y="4783455"/>
            <a:ext cx="2103000" cy="257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rgbClr val="898D95"/>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16" name="Google Shape;216;p34"/>
          <p:cNvSpPr txBox="1"/>
          <p:nvPr>
            <p:ph idx="12" type="sldNum"/>
          </p:nvPr>
        </p:nvSpPr>
        <p:spPr>
          <a:xfrm>
            <a:off x="238965" y="4617710"/>
            <a:ext cx="474300" cy="342900"/>
          </a:xfrm>
          <a:prstGeom prst="rect">
            <a:avLst/>
          </a:prstGeom>
          <a:noFill/>
          <a:ln>
            <a:noFill/>
          </a:ln>
        </p:spPr>
        <p:txBody>
          <a:bodyPr anchorCtr="0" anchor="ctr" bIns="0" lIns="0" spcFirstLastPara="1" rIns="0" wrap="square" tIns="0">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98D9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98D9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98D9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98D9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98D9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98D9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98D9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98D9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98D9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sz="14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Generic - Image &amp; Text" showMasterSp="0">
  <p:cSld name="TITLE_AND_BODY_1">
    <p:spTree>
      <p:nvGrpSpPr>
        <p:cNvPr id="217" name="Shape 217"/>
        <p:cNvGrpSpPr/>
        <p:nvPr/>
      </p:nvGrpSpPr>
      <p:grpSpPr>
        <a:xfrm>
          <a:off x="0" y="0"/>
          <a:ext cx="0" cy="0"/>
          <a:chOff x="0" y="0"/>
          <a:chExt cx="0" cy="0"/>
        </a:xfrm>
      </p:grpSpPr>
      <p:sp>
        <p:nvSpPr>
          <p:cNvPr id="218" name="Google Shape;218;p35"/>
          <p:cNvSpPr/>
          <p:nvPr/>
        </p:nvSpPr>
        <p:spPr>
          <a:xfrm>
            <a:off x="2" y="0"/>
            <a:ext cx="9144000" cy="114300"/>
          </a:xfrm>
          <a:prstGeom prst="rect">
            <a:avLst/>
          </a:prstGeom>
          <a:solidFill>
            <a:srgbClr val="1E3250"/>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chemeClr val="dk1"/>
              </a:solidFill>
              <a:latin typeface="Arial"/>
              <a:ea typeface="Arial"/>
              <a:cs typeface="Arial"/>
              <a:sym typeface="Arial"/>
            </a:endParaRPr>
          </a:p>
        </p:txBody>
      </p:sp>
      <p:sp>
        <p:nvSpPr>
          <p:cNvPr id="219" name="Google Shape;219;p35"/>
          <p:cNvSpPr/>
          <p:nvPr/>
        </p:nvSpPr>
        <p:spPr>
          <a:xfrm>
            <a:off x="145648" y="4746223"/>
            <a:ext cx="254400" cy="254400"/>
          </a:xfrm>
          <a:prstGeom prst="rect">
            <a:avLst/>
          </a:prstGeom>
          <a:solidFill>
            <a:srgbClr val="1E3250"/>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chemeClr val="dk1"/>
              </a:solidFill>
              <a:latin typeface="Arial"/>
              <a:ea typeface="Arial"/>
              <a:cs typeface="Arial"/>
              <a:sym typeface="Arial"/>
            </a:endParaRPr>
          </a:p>
        </p:txBody>
      </p:sp>
      <p:sp>
        <p:nvSpPr>
          <p:cNvPr id="220" name="Google Shape;220;p35"/>
          <p:cNvSpPr/>
          <p:nvPr/>
        </p:nvSpPr>
        <p:spPr>
          <a:xfrm>
            <a:off x="431321" y="4857750"/>
            <a:ext cx="142800" cy="142800"/>
          </a:xfrm>
          <a:prstGeom prst="rect">
            <a:avLst/>
          </a:prstGeom>
          <a:solidFill>
            <a:srgbClr val="4D6B8B"/>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chemeClr val="dk1"/>
              </a:solidFill>
              <a:latin typeface="Arial"/>
              <a:ea typeface="Arial"/>
              <a:cs typeface="Arial"/>
              <a:sym typeface="Arial"/>
            </a:endParaRPr>
          </a:p>
        </p:txBody>
      </p:sp>
      <p:sp>
        <p:nvSpPr>
          <p:cNvPr id="221" name="Google Shape;221;p35"/>
          <p:cNvSpPr txBox="1"/>
          <p:nvPr>
            <p:ph type="title"/>
          </p:nvPr>
        </p:nvSpPr>
        <p:spPr>
          <a:xfrm>
            <a:off x="4432102" y="518814"/>
            <a:ext cx="4169400" cy="633900"/>
          </a:xfrm>
          <a:prstGeom prst="rect">
            <a:avLst/>
          </a:prstGeom>
          <a:noFill/>
          <a:ln>
            <a:noFill/>
          </a:ln>
        </p:spPr>
        <p:txBody>
          <a:bodyPr anchorCtr="0" anchor="t" bIns="25700" lIns="51425" spcFirstLastPara="1" rIns="51425" wrap="square" tIns="25700">
            <a:noAutofit/>
          </a:bodyPr>
          <a:lstStyle>
            <a:lvl1pPr lvl="0" algn="l">
              <a:lnSpc>
                <a:spcPct val="90000"/>
              </a:lnSpc>
              <a:spcBef>
                <a:spcPts val="0"/>
              </a:spcBef>
              <a:spcAft>
                <a:spcPts val="0"/>
              </a:spcAft>
              <a:buClr>
                <a:srgbClr val="1E3250"/>
              </a:buClr>
              <a:buSzPts val="11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222" name="Google Shape;222;p35"/>
          <p:cNvSpPr txBox="1"/>
          <p:nvPr>
            <p:ph idx="12" type="sldNum"/>
          </p:nvPr>
        </p:nvSpPr>
        <p:spPr>
          <a:xfrm>
            <a:off x="238965" y="4617710"/>
            <a:ext cx="474300" cy="342900"/>
          </a:xfrm>
          <a:prstGeom prst="rect">
            <a:avLst/>
          </a:prstGeom>
          <a:noFill/>
          <a:ln>
            <a:noFill/>
          </a:ln>
        </p:spPr>
        <p:txBody>
          <a:bodyPr anchorCtr="0" anchor="ctr" bIns="25700" lIns="51425" spcFirstLastPara="1" rIns="51425" wrap="square" tIns="25700">
            <a:noAutofit/>
          </a:bodyPr>
          <a:lstStyle>
            <a:lvl1pPr indent="0" lvl="0" marL="0" marR="0" algn="ctr">
              <a:lnSpc>
                <a:spcPct val="100000"/>
              </a:lnSpc>
              <a:spcBef>
                <a:spcPts val="0"/>
              </a:spcBef>
              <a:spcAft>
                <a:spcPts val="0"/>
              </a:spcAft>
              <a:buClr>
                <a:srgbClr val="000000"/>
              </a:buClr>
              <a:buSzPts val="1100"/>
              <a:buFont typeface="Arial"/>
              <a:buNone/>
              <a:defRPr b="0" i="0" sz="1400" u="none" cap="none" strike="noStrike">
                <a:solidFill>
                  <a:srgbClr val="1E3250"/>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100"/>
              <a:buFont typeface="Arial"/>
              <a:buNone/>
              <a:defRPr b="0" i="0" sz="1400" u="none" cap="none" strike="noStrike">
                <a:solidFill>
                  <a:srgbClr val="1E3250"/>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100"/>
              <a:buFont typeface="Arial"/>
              <a:buNone/>
              <a:defRPr b="0" i="0" sz="1400" u="none" cap="none" strike="noStrike">
                <a:solidFill>
                  <a:srgbClr val="1E3250"/>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100"/>
              <a:buFont typeface="Arial"/>
              <a:buNone/>
              <a:defRPr b="0" i="0" sz="1400" u="none" cap="none" strike="noStrike">
                <a:solidFill>
                  <a:srgbClr val="1E3250"/>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100"/>
              <a:buFont typeface="Arial"/>
              <a:buNone/>
              <a:defRPr b="0" i="0" sz="1400" u="none" cap="none" strike="noStrike">
                <a:solidFill>
                  <a:srgbClr val="1E3250"/>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100"/>
              <a:buFont typeface="Arial"/>
              <a:buNone/>
              <a:defRPr b="0" i="0" sz="1400" u="none" cap="none" strike="noStrike">
                <a:solidFill>
                  <a:srgbClr val="1E3250"/>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100"/>
              <a:buFont typeface="Arial"/>
              <a:buNone/>
              <a:defRPr b="0" i="0" sz="1400" u="none" cap="none" strike="noStrike">
                <a:solidFill>
                  <a:srgbClr val="1E3250"/>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100"/>
              <a:buFont typeface="Arial"/>
              <a:buNone/>
              <a:defRPr b="0" i="0" sz="1400" u="none" cap="none" strike="noStrike">
                <a:solidFill>
                  <a:srgbClr val="1E3250"/>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100"/>
              <a:buFont typeface="Arial"/>
              <a:buNone/>
              <a:defRPr b="0" i="0" sz="1400" u="none" cap="none" strike="noStrike">
                <a:solidFill>
                  <a:srgbClr val="1E3250"/>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3" name="Shape 223"/>
        <p:cNvGrpSpPr/>
        <p:nvPr/>
      </p:nvGrpSpPr>
      <p:grpSpPr>
        <a:xfrm>
          <a:off x="0" y="0"/>
          <a:ext cx="0" cy="0"/>
          <a:chOff x="0" y="0"/>
          <a:chExt cx="0" cy="0"/>
        </a:xfrm>
      </p:grpSpPr>
      <p:sp>
        <p:nvSpPr>
          <p:cNvPr id="224" name="Google Shape;224;p36"/>
          <p:cNvSpPr txBox="1"/>
          <p:nvPr>
            <p:ph type="title"/>
          </p:nvPr>
        </p:nvSpPr>
        <p:spPr>
          <a:xfrm>
            <a:off x="490375" y="480440"/>
            <a:ext cx="8163300" cy="624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100"/>
              <a:buNone/>
              <a:defRPr b="1" i="0" sz="1800">
                <a:solidFill>
                  <a:srgbClr val="1E3250"/>
                </a:solidFill>
                <a:latin typeface="Calibri"/>
                <a:ea typeface="Calibri"/>
                <a:cs typeface="Calibri"/>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5" name="Google Shape;225;p36"/>
          <p:cNvSpPr txBox="1"/>
          <p:nvPr>
            <p:ph idx="1" type="body"/>
          </p:nvPr>
        </p:nvSpPr>
        <p:spPr>
          <a:xfrm>
            <a:off x="3401450" y="1509004"/>
            <a:ext cx="5197800" cy="31641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100"/>
              <a:buNone/>
              <a:defRPr b="0" i="0">
                <a:solidFill>
                  <a:schemeClr val="dk1"/>
                </a:solidFill>
              </a:defRPr>
            </a:lvl1pPr>
            <a:lvl2pPr indent="-228600" lvl="1" marL="914400" algn="l">
              <a:lnSpc>
                <a:spcPct val="100000"/>
              </a:lnSpc>
              <a:spcBef>
                <a:spcPts val="0"/>
              </a:spcBef>
              <a:spcAft>
                <a:spcPts val="0"/>
              </a:spcAft>
              <a:buSzPts val="11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100"/>
              <a:buNone/>
              <a:defRPr/>
            </a:lvl4pPr>
            <a:lvl5pPr indent="-228600" lvl="4" marL="2286000" algn="l">
              <a:lnSpc>
                <a:spcPct val="100000"/>
              </a:lnSpc>
              <a:spcBef>
                <a:spcPts val="0"/>
              </a:spcBef>
              <a:spcAft>
                <a:spcPts val="0"/>
              </a:spcAft>
              <a:buSzPts val="1100"/>
              <a:buNone/>
              <a:defRPr/>
            </a:lvl5pPr>
            <a:lvl6pPr indent="-228600" lvl="5" marL="2743200" algn="l">
              <a:lnSpc>
                <a:spcPct val="100000"/>
              </a:lnSpc>
              <a:spcBef>
                <a:spcPts val="0"/>
              </a:spcBef>
              <a:spcAft>
                <a:spcPts val="0"/>
              </a:spcAft>
              <a:buSzPts val="1100"/>
              <a:buNone/>
              <a:defRPr/>
            </a:lvl6pPr>
            <a:lvl7pPr indent="-228600" lvl="6" marL="3200400" algn="l">
              <a:lnSpc>
                <a:spcPct val="100000"/>
              </a:lnSpc>
              <a:spcBef>
                <a:spcPts val="0"/>
              </a:spcBef>
              <a:spcAft>
                <a:spcPts val="0"/>
              </a:spcAft>
              <a:buSzPts val="1100"/>
              <a:buNone/>
              <a:defRPr/>
            </a:lvl7pPr>
            <a:lvl8pPr indent="-228600" lvl="7" marL="3657600" algn="l">
              <a:lnSpc>
                <a:spcPct val="100000"/>
              </a:lnSpc>
              <a:spcBef>
                <a:spcPts val="0"/>
              </a:spcBef>
              <a:spcAft>
                <a:spcPts val="0"/>
              </a:spcAft>
              <a:buSzPts val="1100"/>
              <a:buNone/>
              <a:defRPr/>
            </a:lvl8pPr>
            <a:lvl9pPr indent="-228600" lvl="8" marL="4114800" algn="l">
              <a:lnSpc>
                <a:spcPct val="100000"/>
              </a:lnSpc>
              <a:spcBef>
                <a:spcPts val="0"/>
              </a:spcBef>
              <a:spcAft>
                <a:spcPts val="0"/>
              </a:spcAft>
              <a:buSzPts val="1100"/>
              <a:buNone/>
              <a:defRPr/>
            </a:lvl9pPr>
          </a:lstStyle>
          <a:p/>
        </p:txBody>
      </p:sp>
      <p:sp>
        <p:nvSpPr>
          <p:cNvPr id="226" name="Google Shape;226;p36"/>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marR="0" algn="ctr">
              <a:lnSpc>
                <a:spcPct val="100000"/>
              </a:lnSpc>
              <a:spcBef>
                <a:spcPts val="0"/>
              </a:spcBef>
              <a:spcAft>
                <a:spcPts val="0"/>
              </a:spcAft>
              <a:buClr>
                <a:srgbClr val="000000"/>
              </a:buClr>
              <a:buSzPts val="1100"/>
              <a:buFont typeface="Arial"/>
              <a:buNone/>
              <a:defRPr b="0" i="0" sz="14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27" name="Google Shape;227;p36"/>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28" name="Google Shape;228;p36"/>
          <p:cNvSpPr txBox="1"/>
          <p:nvPr>
            <p:ph idx="12" type="sldNum"/>
          </p:nvPr>
        </p:nvSpPr>
        <p:spPr>
          <a:xfrm>
            <a:off x="195458" y="4800967"/>
            <a:ext cx="164100" cy="123000"/>
          </a:xfrm>
          <a:prstGeom prst="rect">
            <a:avLst/>
          </a:prstGeom>
          <a:noFill/>
          <a:ln>
            <a:noFill/>
          </a:ln>
        </p:spPr>
        <p:txBody>
          <a:bodyPr anchorCtr="0" anchor="t" bIns="0" lIns="0" spcFirstLastPara="1" rIns="0" wrap="square" tIns="0">
            <a:spAutoFit/>
          </a:bodyPr>
          <a:lstStyle>
            <a:lvl1pPr indent="0" lvl="0" marL="2540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1pPr>
            <a:lvl2pPr indent="0" lvl="1" marL="2540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2pPr>
            <a:lvl3pPr indent="0" lvl="2" marL="2540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3pPr>
            <a:lvl4pPr indent="0" lvl="3" marL="2540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4pPr>
            <a:lvl5pPr indent="0" lvl="4" marL="2540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5pPr>
            <a:lvl6pPr indent="0" lvl="5" marL="2540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6pPr>
            <a:lvl7pPr indent="0" lvl="6" marL="2540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7pPr>
            <a:lvl8pPr indent="0" lvl="7" marL="2540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8pPr>
            <a:lvl9pPr indent="0" lvl="8" marL="2540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9pPr>
          </a:lstStyle>
          <a:p>
            <a:pPr indent="0" lvl="0" marL="2540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dia 1">
  <p:cSld name="Media_1">
    <p:bg>
      <p:bgPr>
        <a:solidFill>
          <a:schemeClr val="lt1"/>
        </a:solidFill>
      </p:bgPr>
    </p:bg>
    <p:spTree>
      <p:nvGrpSpPr>
        <p:cNvPr id="229" name="Shape 229"/>
        <p:cNvGrpSpPr/>
        <p:nvPr/>
      </p:nvGrpSpPr>
      <p:grpSpPr>
        <a:xfrm>
          <a:off x="0" y="0"/>
          <a:ext cx="0" cy="0"/>
          <a:chOff x="0" y="0"/>
          <a:chExt cx="0" cy="0"/>
        </a:xfrm>
      </p:grpSpPr>
      <p:sp>
        <p:nvSpPr>
          <p:cNvPr id="230" name="Google Shape;230;p37"/>
          <p:cNvSpPr txBox="1"/>
          <p:nvPr>
            <p:ph type="ctrTitle"/>
          </p:nvPr>
        </p:nvSpPr>
        <p:spPr>
          <a:xfrm>
            <a:off x="431321" y="518816"/>
            <a:ext cx="8379300" cy="4527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dk1"/>
              </a:buClr>
              <a:buSzPts val="2300"/>
              <a:buFont typeface="Arial"/>
              <a:buNone/>
              <a:defRPr b="0" i="0" sz="2300" cap="none">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1" name="Google Shape;231;p37"/>
          <p:cNvSpPr/>
          <p:nvPr/>
        </p:nvSpPr>
        <p:spPr>
          <a:xfrm>
            <a:off x="4" y="0"/>
            <a:ext cx="9144000" cy="1143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2" name="Google Shape;232;p37"/>
          <p:cNvSpPr/>
          <p:nvPr/>
        </p:nvSpPr>
        <p:spPr>
          <a:xfrm>
            <a:off x="145649" y="4746224"/>
            <a:ext cx="254400" cy="2544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3" name="Google Shape;233;p37"/>
          <p:cNvSpPr/>
          <p:nvPr/>
        </p:nvSpPr>
        <p:spPr>
          <a:xfrm>
            <a:off x="431321" y="4857750"/>
            <a:ext cx="142800" cy="1428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4" name="Google Shape;234;p37"/>
          <p:cNvSpPr txBox="1"/>
          <p:nvPr>
            <p:ph idx="12" type="sldNum"/>
          </p:nvPr>
        </p:nvSpPr>
        <p:spPr>
          <a:xfrm>
            <a:off x="46830" y="4794457"/>
            <a:ext cx="456000" cy="158100"/>
          </a:xfrm>
          <a:prstGeom prst="rect">
            <a:avLst/>
          </a:prstGeom>
          <a:noFill/>
          <a:ln>
            <a:noFill/>
          </a:ln>
        </p:spPr>
        <p:txBody>
          <a:bodyPr anchorCtr="0" anchor="ctr" bIns="34275" lIns="68575" spcFirstLastPara="1" rIns="68575" wrap="square" tIns="3427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GB"/>
              <a:t>‹#›</a:t>
            </a:fld>
            <a:endParaRPr/>
          </a:p>
        </p:txBody>
      </p:sp>
      <p:sp>
        <p:nvSpPr>
          <p:cNvPr id="235" name="Google Shape;235;p37"/>
          <p:cNvSpPr/>
          <p:nvPr>
            <p:ph idx="2" type="media"/>
          </p:nvPr>
        </p:nvSpPr>
        <p:spPr>
          <a:xfrm>
            <a:off x="431321" y="1028700"/>
            <a:ext cx="8379300" cy="3615900"/>
          </a:xfrm>
          <a:prstGeom prst="rect">
            <a:avLst/>
          </a:prstGeom>
          <a:noFill/>
          <a:ln cap="flat" cmpd="sng" w="28575">
            <a:solidFill>
              <a:schemeClr val="lt2"/>
            </a:solidFill>
            <a:prstDash val="solid"/>
            <a:round/>
            <a:headEnd len="sm" w="sm" type="none"/>
            <a:tailEnd len="sm" w="sm" type="none"/>
          </a:ln>
        </p:spPr>
        <p:txBody>
          <a:bodyPr anchorCtr="0" anchor="t" bIns="34275" lIns="68575" spcFirstLastPara="1" rIns="68575" wrap="square" tIns="34275">
            <a:noAutofit/>
          </a:bodyPr>
          <a:lstStyle>
            <a:lvl1pPr lvl="0" marR="0" algn="l">
              <a:lnSpc>
                <a:spcPct val="100000"/>
              </a:lnSpc>
              <a:spcBef>
                <a:spcPts val="50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lvl="1" marR="0" algn="l">
              <a:lnSpc>
                <a:spcPct val="100000"/>
              </a:lnSpc>
              <a:spcBef>
                <a:spcPts val="2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2pPr>
            <a:lvl3pPr lvl="2" marR="0" algn="l">
              <a:lnSpc>
                <a:spcPct val="100000"/>
              </a:lnSpc>
              <a:spcBef>
                <a:spcPts val="500"/>
              </a:spcBef>
              <a:spcAft>
                <a:spcPts val="0"/>
              </a:spcAft>
              <a:buClr>
                <a:schemeClr val="dk2"/>
              </a:buClr>
              <a:buSzPts val="800"/>
              <a:buFont typeface="Arial"/>
              <a:buNone/>
              <a:defRPr b="0" i="0" sz="800" u="none" cap="none" strike="noStrike">
                <a:solidFill>
                  <a:schemeClr val="dk2"/>
                </a:solidFill>
                <a:latin typeface="Arial"/>
                <a:ea typeface="Arial"/>
                <a:cs typeface="Arial"/>
                <a:sym typeface="Arial"/>
              </a:defRPr>
            </a:lvl3pPr>
            <a:lvl4pPr lvl="3" marR="0" algn="l">
              <a:lnSpc>
                <a:spcPct val="100000"/>
              </a:lnSpc>
              <a:spcBef>
                <a:spcPts val="200"/>
              </a:spcBef>
              <a:spcAft>
                <a:spcPts val="0"/>
              </a:spcAft>
              <a:buClr>
                <a:schemeClr val="dk2"/>
              </a:buClr>
              <a:buSzPts val="800"/>
              <a:buFont typeface="Arial"/>
              <a:buNone/>
              <a:defRPr b="0" i="0" sz="800" u="none" cap="none" strike="noStrike">
                <a:solidFill>
                  <a:schemeClr val="dk2"/>
                </a:solidFill>
                <a:latin typeface="Arial"/>
                <a:ea typeface="Arial"/>
                <a:cs typeface="Arial"/>
                <a:sym typeface="Arial"/>
              </a:defRPr>
            </a:lvl4pPr>
            <a:lvl5pPr lvl="4" marR="0" algn="l">
              <a:lnSpc>
                <a:spcPct val="100000"/>
              </a:lnSpc>
              <a:spcBef>
                <a:spcPts val="200"/>
              </a:spcBef>
              <a:spcAft>
                <a:spcPts val="0"/>
              </a:spcAft>
              <a:buClr>
                <a:schemeClr val="dk2"/>
              </a:buClr>
              <a:buSzPts val="800"/>
              <a:buFont typeface="Arial"/>
              <a:buNone/>
              <a:defRPr b="0" i="0" sz="800" u="none" cap="none" strike="noStrike">
                <a:solidFill>
                  <a:schemeClr val="dk2"/>
                </a:solidFill>
                <a:latin typeface="Arial"/>
                <a:ea typeface="Arial"/>
                <a:cs typeface="Arial"/>
                <a:sym typeface="Arial"/>
              </a:defRPr>
            </a:lvl5pPr>
            <a:lvl6pPr lvl="5"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lvl="6"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lvl="7"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lvl="8"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3_Custom Layout">
    <p:spTree>
      <p:nvGrpSpPr>
        <p:cNvPr id="236" name="Shape 236"/>
        <p:cNvGrpSpPr/>
        <p:nvPr/>
      </p:nvGrpSpPr>
      <p:grpSpPr>
        <a:xfrm>
          <a:off x="0" y="0"/>
          <a:ext cx="0" cy="0"/>
          <a:chOff x="0" y="0"/>
          <a:chExt cx="0" cy="0"/>
        </a:xfrm>
      </p:grpSpPr>
      <p:sp>
        <p:nvSpPr>
          <p:cNvPr id="237" name="Google Shape;237;p38"/>
          <p:cNvSpPr txBox="1"/>
          <p:nvPr>
            <p:ph type="ctrTitle"/>
          </p:nvPr>
        </p:nvSpPr>
        <p:spPr>
          <a:xfrm>
            <a:off x="575094" y="518816"/>
            <a:ext cx="8131200" cy="452700"/>
          </a:xfrm>
          <a:prstGeom prst="rect">
            <a:avLst/>
          </a:prstGeom>
          <a:noFill/>
          <a:ln>
            <a:noFill/>
          </a:ln>
        </p:spPr>
        <p:txBody>
          <a:bodyPr anchorCtr="0" anchor="t" bIns="68575" lIns="68575" spcFirstLastPara="1" rIns="68575" wrap="square" tIns="68575">
            <a:noAutofit/>
          </a:bodyPr>
          <a:lstStyle>
            <a:lvl1pPr lvl="0" marR="0" algn="l">
              <a:lnSpc>
                <a:spcPct val="90000"/>
              </a:lnSpc>
              <a:spcBef>
                <a:spcPts val="0"/>
              </a:spcBef>
              <a:spcAft>
                <a:spcPts val="0"/>
              </a:spcAft>
              <a:buClr>
                <a:schemeClr val="dk1"/>
              </a:buClr>
              <a:buSzPts val="2300"/>
              <a:buFont typeface="Arial"/>
              <a:buNone/>
              <a:defRPr b="0" i="0" sz="23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100"/>
              <a:buFont typeface="Arial"/>
              <a:buNone/>
              <a:defRPr sz="1400"/>
            </a:lvl2pPr>
            <a:lvl3pPr lvl="2" algn="l">
              <a:lnSpc>
                <a:spcPct val="100000"/>
              </a:lnSpc>
              <a:spcBef>
                <a:spcPts val="0"/>
              </a:spcBef>
              <a:spcAft>
                <a:spcPts val="0"/>
              </a:spcAft>
              <a:buSzPts val="1100"/>
              <a:buFont typeface="Arial"/>
              <a:buNone/>
              <a:defRPr sz="1400"/>
            </a:lvl3pPr>
            <a:lvl4pPr lvl="3" algn="l">
              <a:lnSpc>
                <a:spcPct val="100000"/>
              </a:lnSpc>
              <a:spcBef>
                <a:spcPts val="0"/>
              </a:spcBef>
              <a:spcAft>
                <a:spcPts val="0"/>
              </a:spcAft>
              <a:buSzPts val="1100"/>
              <a:buFont typeface="Arial"/>
              <a:buNone/>
              <a:defRPr sz="1400"/>
            </a:lvl4pPr>
            <a:lvl5pPr lvl="4" algn="l">
              <a:lnSpc>
                <a:spcPct val="100000"/>
              </a:lnSpc>
              <a:spcBef>
                <a:spcPts val="0"/>
              </a:spcBef>
              <a:spcAft>
                <a:spcPts val="0"/>
              </a:spcAft>
              <a:buSzPts val="1100"/>
              <a:buFont typeface="Arial"/>
              <a:buNone/>
              <a:defRPr sz="1400"/>
            </a:lvl5pPr>
            <a:lvl6pPr lvl="5" algn="l">
              <a:lnSpc>
                <a:spcPct val="100000"/>
              </a:lnSpc>
              <a:spcBef>
                <a:spcPts val="0"/>
              </a:spcBef>
              <a:spcAft>
                <a:spcPts val="0"/>
              </a:spcAft>
              <a:buSzPts val="1100"/>
              <a:buFont typeface="Arial"/>
              <a:buNone/>
              <a:defRPr sz="1400"/>
            </a:lvl6pPr>
            <a:lvl7pPr lvl="6" algn="l">
              <a:lnSpc>
                <a:spcPct val="100000"/>
              </a:lnSpc>
              <a:spcBef>
                <a:spcPts val="0"/>
              </a:spcBef>
              <a:spcAft>
                <a:spcPts val="0"/>
              </a:spcAft>
              <a:buSzPts val="1100"/>
              <a:buFont typeface="Arial"/>
              <a:buNone/>
              <a:defRPr sz="1400"/>
            </a:lvl7pPr>
            <a:lvl8pPr lvl="7" algn="l">
              <a:lnSpc>
                <a:spcPct val="100000"/>
              </a:lnSpc>
              <a:spcBef>
                <a:spcPts val="0"/>
              </a:spcBef>
              <a:spcAft>
                <a:spcPts val="0"/>
              </a:spcAft>
              <a:buSzPts val="1100"/>
              <a:buFont typeface="Arial"/>
              <a:buNone/>
              <a:defRPr sz="1400"/>
            </a:lvl8pPr>
            <a:lvl9pPr lvl="8" algn="l">
              <a:lnSpc>
                <a:spcPct val="100000"/>
              </a:lnSpc>
              <a:spcBef>
                <a:spcPts val="0"/>
              </a:spcBef>
              <a:spcAft>
                <a:spcPts val="0"/>
              </a:spcAft>
              <a:buSzPts val="1100"/>
              <a:buFont typeface="Arial"/>
              <a:buNone/>
              <a:defRPr sz="1400"/>
            </a:lvl9pPr>
          </a:lstStyle>
          <a:p/>
        </p:txBody>
      </p:sp>
      <p:sp>
        <p:nvSpPr>
          <p:cNvPr id="238" name="Google Shape;238;p38"/>
          <p:cNvSpPr txBox="1"/>
          <p:nvPr>
            <p:ph idx="1" type="subTitle"/>
          </p:nvPr>
        </p:nvSpPr>
        <p:spPr>
          <a:xfrm>
            <a:off x="575094" y="1034847"/>
            <a:ext cx="8131200" cy="3594300"/>
          </a:xfrm>
          <a:prstGeom prst="rect">
            <a:avLst/>
          </a:prstGeom>
          <a:noFill/>
          <a:ln>
            <a:noFill/>
          </a:ln>
        </p:spPr>
        <p:txBody>
          <a:bodyPr anchorCtr="0" anchor="t" bIns="68575" lIns="68575" spcFirstLastPara="1" rIns="68575" wrap="square" tIns="68575">
            <a:noAutofit/>
          </a:bodyPr>
          <a:lstStyle>
            <a:lvl1pPr lvl="0" marR="0" algn="l">
              <a:lnSpc>
                <a:spcPct val="90000"/>
              </a:lnSpc>
              <a:spcBef>
                <a:spcPts val="500"/>
              </a:spcBef>
              <a:spcAft>
                <a:spcPts val="0"/>
              </a:spcAft>
              <a:buClr>
                <a:srgbClr val="1E3250"/>
              </a:buClr>
              <a:buSzPts val="1200"/>
              <a:buFont typeface="Arial"/>
              <a:buNone/>
              <a:defRPr b="0" i="0" sz="1200" u="none" cap="none" strike="noStrike">
                <a:solidFill>
                  <a:srgbClr val="1E3250"/>
                </a:solidFill>
                <a:latin typeface="Arial"/>
                <a:ea typeface="Arial"/>
                <a:cs typeface="Arial"/>
                <a:sym typeface="Arial"/>
              </a:defRPr>
            </a:lvl1pPr>
            <a:lvl2pPr lvl="1" marR="0" algn="ctr">
              <a:lnSpc>
                <a:spcPct val="115000"/>
              </a:lnSpc>
              <a:spcBef>
                <a:spcPts val="200"/>
              </a:spcBef>
              <a:spcAft>
                <a:spcPts val="0"/>
              </a:spcAft>
              <a:buClr>
                <a:srgbClr val="898D95"/>
              </a:buClr>
              <a:buSzPts val="1100"/>
              <a:buFont typeface="Arial"/>
              <a:buNone/>
              <a:defRPr b="0" i="0" sz="1100" u="none" cap="none" strike="noStrike">
                <a:solidFill>
                  <a:srgbClr val="898D95"/>
                </a:solidFill>
                <a:latin typeface="Arial"/>
                <a:ea typeface="Arial"/>
                <a:cs typeface="Arial"/>
                <a:sym typeface="Arial"/>
              </a:defRPr>
            </a:lvl2pPr>
            <a:lvl3pPr lvl="2" marR="0" algn="ctr">
              <a:lnSpc>
                <a:spcPct val="115000"/>
              </a:lnSpc>
              <a:spcBef>
                <a:spcPts val="500"/>
              </a:spcBef>
              <a:spcAft>
                <a:spcPts val="0"/>
              </a:spcAft>
              <a:buClr>
                <a:srgbClr val="898D95"/>
              </a:buClr>
              <a:buSzPts val="800"/>
              <a:buFont typeface="Arial"/>
              <a:buNone/>
              <a:defRPr b="0" i="0" sz="800" u="none" cap="none" strike="noStrike">
                <a:solidFill>
                  <a:srgbClr val="898D95"/>
                </a:solidFill>
                <a:latin typeface="Arial"/>
                <a:ea typeface="Arial"/>
                <a:cs typeface="Arial"/>
                <a:sym typeface="Arial"/>
              </a:defRPr>
            </a:lvl3pPr>
            <a:lvl4pPr lvl="3" marR="0" algn="ctr">
              <a:lnSpc>
                <a:spcPct val="115000"/>
              </a:lnSpc>
              <a:spcBef>
                <a:spcPts val="200"/>
              </a:spcBef>
              <a:spcAft>
                <a:spcPts val="0"/>
              </a:spcAft>
              <a:buClr>
                <a:srgbClr val="898D95"/>
              </a:buClr>
              <a:buSzPts val="800"/>
              <a:buFont typeface="Arial"/>
              <a:buNone/>
              <a:defRPr b="0" i="0" sz="800" u="none" cap="none" strike="noStrike">
                <a:solidFill>
                  <a:srgbClr val="898D95"/>
                </a:solidFill>
                <a:latin typeface="Arial"/>
                <a:ea typeface="Arial"/>
                <a:cs typeface="Arial"/>
                <a:sym typeface="Arial"/>
              </a:defRPr>
            </a:lvl4pPr>
            <a:lvl5pPr lvl="4" marR="0" algn="ctr">
              <a:lnSpc>
                <a:spcPct val="115000"/>
              </a:lnSpc>
              <a:spcBef>
                <a:spcPts val="200"/>
              </a:spcBef>
              <a:spcAft>
                <a:spcPts val="0"/>
              </a:spcAft>
              <a:buClr>
                <a:srgbClr val="898D95"/>
              </a:buClr>
              <a:buSzPts val="800"/>
              <a:buFont typeface="Arial"/>
              <a:buNone/>
              <a:defRPr b="0" i="0" sz="800" u="none" cap="none" strike="noStrike">
                <a:solidFill>
                  <a:srgbClr val="898D95"/>
                </a:solidFill>
                <a:latin typeface="Arial"/>
                <a:ea typeface="Arial"/>
                <a:cs typeface="Arial"/>
                <a:sym typeface="Arial"/>
              </a:defRPr>
            </a:lvl5pPr>
            <a:lvl6pPr lvl="5" marR="0" algn="ctr">
              <a:lnSpc>
                <a:spcPct val="115000"/>
              </a:lnSpc>
              <a:spcBef>
                <a:spcPts val="300"/>
              </a:spcBef>
              <a:spcAft>
                <a:spcPts val="0"/>
              </a:spcAft>
              <a:buClr>
                <a:srgbClr val="898D95"/>
              </a:buClr>
              <a:buSzPts val="1500"/>
              <a:buFont typeface="Arial"/>
              <a:buNone/>
              <a:defRPr b="0" i="0" sz="1500" u="none" cap="none" strike="noStrike">
                <a:solidFill>
                  <a:srgbClr val="898D95"/>
                </a:solidFill>
                <a:latin typeface="Arial"/>
                <a:ea typeface="Arial"/>
                <a:cs typeface="Arial"/>
                <a:sym typeface="Arial"/>
              </a:defRPr>
            </a:lvl6pPr>
            <a:lvl7pPr lvl="6" marR="0" algn="ctr">
              <a:lnSpc>
                <a:spcPct val="115000"/>
              </a:lnSpc>
              <a:spcBef>
                <a:spcPts val="300"/>
              </a:spcBef>
              <a:spcAft>
                <a:spcPts val="0"/>
              </a:spcAft>
              <a:buClr>
                <a:srgbClr val="898D95"/>
              </a:buClr>
              <a:buSzPts val="1500"/>
              <a:buFont typeface="Arial"/>
              <a:buNone/>
              <a:defRPr b="0" i="0" sz="1500" u="none" cap="none" strike="noStrike">
                <a:solidFill>
                  <a:srgbClr val="898D95"/>
                </a:solidFill>
                <a:latin typeface="Arial"/>
                <a:ea typeface="Arial"/>
                <a:cs typeface="Arial"/>
                <a:sym typeface="Arial"/>
              </a:defRPr>
            </a:lvl7pPr>
            <a:lvl8pPr lvl="7" marR="0" algn="ctr">
              <a:lnSpc>
                <a:spcPct val="115000"/>
              </a:lnSpc>
              <a:spcBef>
                <a:spcPts val="300"/>
              </a:spcBef>
              <a:spcAft>
                <a:spcPts val="0"/>
              </a:spcAft>
              <a:buClr>
                <a:srgbClr val="898D95"/>
              </a:buClr>
              <a:buSzPts val="1500"/>
              <a:buFont typeface="Arial"/>
              <a:buNone/>
              <a:defRPr b="0" i="0" sz="1500" u="none" cap="none" strike="noStrike">
                <a:solidFill>
                  <a:srgbClr val="898D95"/>
                </a:solidFill>
                <a:latin typeface="Arial"/>
                <a:ea typeface="Arial"/>
                <a:cs typeface="Arial"/>
                <a:sym typeface="Arial"/>
              </a:defRPr>
            </a:lvl8pPr>
            <a:lvl9pPr lvl="8" marR="0" algn="ctr">
              <a:lnSpc>
                <a:spcPct val="115000"/>
              </a:lnSpc>
              <a:spcBef>
                <a:spcPts val="300"/>
              </a:spcBef>
              <a:spcAft>
                <a:spcPts val="0"/>
              </a:spcAft>
              <a:buClr>
                <a:srgbClr val="898D95"/>
              </a:buClr>
              <a:buSzPts val="1500"/>
              <a:buFont typeface="Arial"/>
              <a:buNone/>
              <a:defRPr b="0" i="0" sz="1500" u="none" cap="none" strike="noStrike">
                <a:solidFill>
                  <a:srgbClr val="898D95"/>
                </a:solidFill>
                <a:latin typeface="Arial"/>
                <a:ea typeface="Arial"/>
                <a:cs typeface="Arial"/>
                <a:sym typeface="Arial"/>
              </a:defRPr>
            </a:lvl9pPr>
          </a:lstStyle>
          <a:p/>
        </p:txBody>
      </p:sp>
      <p:sp>
        <p:nvSpPr>
          <p:cNvPr id="239" name="Google Shape;239;p38"/>
          <p:cNvSpPr/>
          <p:nvPr/>
        </p:nvSpPr>
        <p:spPr>
          <a:xfrm>
            <a:off x="194201" y="4746230"/>
            <a:ext cx="339300" cy="2544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40" name="Google Shape;240;p38"/>
          <p:cNvSpPr txBox="1"/>
          <p:nvPr>
            <p:ph idx="12" type="sldNum"/>
          </p:nvPr>
        </p:nvSpPr>
        <p:spPr>
          <a:xfrm>
            <a:off x="135835" y="4794457"/>
            <a:ext cx="456000" cy="158100"/>
          </a:xfrm>
          <a:prstGeom prst="rect">
            <a:avLst/>
          </a:prstGeom>
          <a:noFill/>
          <a:ln>
            <a:noFill/>
          </a:ln>
        </p:spPr>
        <p:txBody>
          <a:bodyPr anchorCtr="0" anchor="ctr" bIns="34275" lIns="68575" spcFirstLastPara="1" rIns="68575" wrap="square" tIns="34275">
            <a:noAutofit/>
          </a:bodyPr>
          <a:lstStyle>
            <a:lvl1pPr indent="0" lvl="0" marL="0" marR="0" algn="ctr">
              <a:lnSpc>
                <a:spcPct val="100000"/>
              </a:lnSpc>
              <a:spcBef>
                <a:spcPts val="0"/>
              </a:spcBef>
              <a:spcAft>
                <a:spcPts val="0"/>
              </a:spcAft>
              <a:buClr>
                <a:srgbClr val="FFFFFF"/>
              </a:buClr>
              <a:buSzPts val="800"/>
              <a:buFont typeface="Arial"/>
              <a:buNone/>
              <a:defRPr b="0" i="0" sz="800" u="none" cap="none" strike="noStrike">
                <a:solidFill>
                  <a:srgbClr val="FFFFFF"/>
                </a:solidFill>
                <a:latin typeface="Arial"/>
                <a:ea typeface="Arial"/>
                <a:cs typeface="Arial"/>
                <a:sym typeface="Arial"/>
              </a:defRPr>
            </a:lvl1pPr>
            <a:lvl2pPr indent="0" lvl="1" marL="0" marR="0" algn="ctr">
              <a:lnSpc>
                <a:spcPct val="100000"/>
              </a:lnSpc>
              <a:spcBef>
                <a:spcPts val="0"/>
              </a:spcBef>
              <a:spcAft>
                <a:spcPts val="0"/>
              </a:spcAft>
              <a:buClr>
                <a:srgbClr val="FFFFFF"/>
              </a:buClr>
              <a:buSzPts val="800"/>
              <a:buFont typeface="Arial"/>
              <a:buNone/>
              <a:defRPr b="0" i="0" sz="800" u="none" cap="none" strike="noStrike">
                <a:solidFill>
                  <a:srgbClr val="FFFFFF"/>
                </a:solidFill>
                <a:latin typeface="Arial"/>
                <a:ea typeface="Arial"/>
                <a:cs typeface="Arial"/>
                <a:sym typeface="Arial"/>
              </a:defRPr>
            </a:lvl2pPr>
            <a:lvl3pPr indent="0" lvl="2" marL="0" marR="0" algn="ctr">
              <a:lnSpc>
                <a:spcPct val="100000"/>
              </a:lnSpc>
              <a:spcBef>
                <a:spcPts val="0"/>
              </a:spcBef>
              <a:spcAft>
                <a:spcPts val="0"/>
              </a:spcAft>
              <a:buClr>
                <a:srgbClr val="FFFFFF"/>
              </a:buClr>
              <a:buSzPts val="800"/>
              <a:buFont typeface="Arial"/>
              <a:buNone/>
              <a:defRPr b="0" i="0" sz="800" u="none" cap="none" strike="noStrike">
                <a:solidFill>
                  <a:srgbClr val="FFFFFF"/>
                </a:solidFill>
                <a:latin typeface="Arial"/>
                <a:ea typeface="Arial"/>
                <a:cs typeface="Arial"/>
                <a:sym typeface="Arial"/>
              </a:defRPr>
            </a:lvl3pPr>
            <a:lvl4pPr indent="0" lvl="3" marL="0" marR="0" algn="ctr">
              <a:lnSpc>
                <a:spcPct val="100000"/>
              </a:lnSpc>
              <a:spcBef>
                <a:spcPts val="0"/>
              </a:spcBef>
              <a:spcAft>
                <a:spcPts val="0"/>
              </a:spcAft>
              <a:buClr>
                <a:srgbClr val="FFFFFF"/>
              </a:buClr>
              <a:buSzPts val="800"/>
              <a:buFont typeface="Arial"/>
              <a:buNone/>
              <a:defRPr b="0" i="0" sz="800" u="none" cap="none" strike="noStrike">
                <a:solidFill>
                  <a:srgbClr val="FFFFFF"/>
                </a:solidFill>
                <a:latin typeface="Arial"/>
                <a:ea typeface="Arial"/>
                <a:cs typeface="Arial"/>
                <a:sym typeface="Arial"/>
              </a:defRPr>
            </a:lvl4pPr>
            <a:lvl5pPr indent="0" lvl="4" marL="0" marR="0" algn="ctr">
              <a:lnSpc>
                <a:spcPct val="100000"/>
              </a:lnSpc>
              <a:spcBef>
                <a:spcPts val="0"/>
              </a:spcBef>
              <a:spcAft>
                <a:spcPts val="0"/>
              </a:spcAft>
              <a:buClr>
                <a:srgbClr val="FFFFFF"/>
              </a:buClr>
              <a:buSzPts val="800"/>
              <a:buFont typeface="Arial"/>
              <a:buNone/>
              <a:defRPr b="0" i="0" sz="800" u="none" cap="none" strike="noStrike">
                <a:solidFill>
                  <a:srgbClr val="FFFFFF"/>
                </a:solidFill>
                <a:latin typeface="Arial"/>
                <a:ea typeface="Arial"/>
                <a:cs typeface="Arial"/>
                <a:sym typeface="Arial"/>
              </a:defRPr>
            </a:lvl5pPr>
            <a:lvl6pPr indent="0" lvl="5" marL="0" marR="0" algn="ctr">
              <a:lnSpc>
                <a:spcPct val="100000"/>
              </a:lnSpc>
              <a:spcBef>
                <a:spcPts val="0"/>
              </a:spcBef>
              <a:spcAft>
                <a:spcPts val="0"/>
              </a:spcAft>
              <a:buClr>
                <a:srgbClr val="FFFFFF"/>
              </a:buClr>
              <a:buSzPts val="800"/>
              <a:buFont typeface="Arial"/>
              <a:buNone/>
              <a:defRPr b="0" i="0" sz="800" u="none" cap="none" strike="noStrike">
                <a:solidFill>
                  <a:srgbClr val="FFFFFF"/>
                </a:solidFill>
                <a:latin typeface="Arial"/>
                <a:ea typeface="Arial"/>
                <a:cs typeface="Arial"/>
                <a:sym typeface="Arial"/>
              </a:defRPr>
            </a:lvl6pPr>
            <a:lvl7pPr indent="0" lvl="6" marL="0" marR="0" algn="ctr">
              <a:lnSpc>
                <a:spcPct val="100000"/>
              </a:lnSpc>
              <a:spcBef>
                <a:spcPts val="0"/>
              </a:spcBef>
              <a:spcAft>
                <a:spcPts val="0"/>
              </a:spcAft>
              <a:buClr>
                <a:srgbClr val="FFFFFF"/>
              </a:buClr>
              <a:buSzPts val="800"/>
              <a:buFont typeface="Arial"/>
              <a:buNone/>
              <a:defRPr b="0" i="0" sz="800" u="none" cap="none" strike="noStrike">
                <a:solidFill>
                  <a:srgbClr val="FFFFFF"/>
                </a:solidFill>
                <a:latin typeface="Arial"/>
                <a:ea typeface="Arial"/>
                <a:cs typeface="Arial"/>
                <a:sym typeface="Arial"/>
              </a:defRPr>
            </a:lvl7pPr>
            <a:lvl8pPr indent="0" lvl="7" marL="0" marR="0" algn="ctr">
              <a:lnSpc>
                <a:spcPct val="100000"/>
              </a:lnSpc>
              <a:spcBef>
                <a:spcPts val="0"/>
              </a:spcBef>
              <a:spcAft>
                <a:spcPts val="0"/>
              </a:spcAft>
              <a:buClr>
                <a:srgbClr val="FFFFFF"/>
              </a:buClr>
              <a:buSzPts val="800"/>
              <a:buFont typeface="Arial"/>
              <a:buNone/>
              <a:defRPr b="0" i="0" sz="800" u="none" cap="none" strike="noStrike">
                <a:solidFill>
                  <a:srgbClr val="FFFFFF"/>
                </a:solidFill>
                <a:latin typeface="Arial"/>
                <a:ea typeface="Arial"/>
                <a:cs typeface="Arial"/>
                <a:sym typeface="Arial"/>
              </a:defRPr>
            </a:lvl8pPr>
            <a:lvl9pPr indent="0" lvl="8" marL="0" marR="0" algn="ctr">
              <a:lnSpc>
                <a:spcPct val="100000"/>
              </a:lnSpc>
              <a:spcBef>
                <a:spcPts val="0"/>
              </a:spcBef>
              <a:spcAft>
                <a:spcPts val="0"/>
              </a:spcAft>
              <a:buClr>
                <a:srgbClr val="FFFFFF"/>
              </a:buClr>
              <a:buSzPts val="800"/>
              <a:buFont typeface="Arial"/>
              <a:buNone/>
              <a:defRPr b="0" i="0" sz="800" u="none" cap="none" strike="noStrike">
                <a:solidFill>
                  <a:srgbClr val="FFFFF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GB"/>
              <a:t>‹#›</a:t>
            </a:fld>
            <a:endParaRPr/>
          </a:p>
        </p:txBody>
      </p:sp>
      <p:sp>
        <p:nvSpPr>
          <p:cNvPr id="241" name="Google Shape;241;p38"/>
          <p:cNvSpPr/>
          <p:nvPr/>
        </p:nvSpPr>
        <p:spPr>
          <a:xfrm>
            <a:off x="575094" y="4857750"/>
            <a:ext cx="190500" cy="1428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42" name="Google Shape;242;p38"/>
          <p:cNvSpPr/>
          <p:nvPr/>
        </p:nvSpPr>
        <p:spPr>
          <a:xfrm>
            <a:off x="2" y="0"/>
            <a:ext cx="9144000" cy="1143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243" name="Google Shape;243;p38"/>
          <p:cNvPicPr preferRelativeResize="0"/>
          <p:nvPr/>
        </p:nvPicPr>
        <p:blipFill rotWithShape="1">
          <a:blip r:embed="rId2">
            <a:alphaModFix/>
          </a:blip>
          <a:srcRect b="0" l="0" r="0" t="0"/>
          <a:stretch/>
        </p:blipFill>
        <p:spPr>
          <a:xfrm>
            <a:off x="8401334" y="4575852"/>
            <a:ext cx="609601" cy="424773"/>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244" name="Shape 244"/>
        <p:cNvGrpSpPr/>
        <p:nvPr/>
      </p:nvGrpSpPr>
      <p:grpSpPr>
        <a:xfrm>
          <a:off x="0" y="0"/>
          <a:ext cx="0" cy="0"/>
          <a:chOff x="0" y="0"/>
          <a:chExt cx="0" cy="0"/>
        </a:xfrm>
      </p:grpSpPr>
      <p:sp>
        <p:nvSpPr>
          <p:cNvPr id="245" name="Google Shape;245;p39"/>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marR="0" algn="ct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46" name="Google Shape;246;p39"/>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47" name="Google Shape;247;p39"/>
          <p:cNvSpPr txBox="1"/>
          <p:nvPr>
            <p:ph idx="12" type="sldNum"/>
          </p:nvPr>
        </p:nvSpPr>
        <p:spPr>
          <a:xfrm>
            <a:off x="195458" y="4800967"/>
            <a:ext cx="164100" cy="123000"/>
          </a:xfrm>
          <a:prstGeom prst="rect">
            <a:avLst/>
          </a:prstGeom>
          <a:noFill/>
          <a:ln>
            <a:noFill/>
          </a:ln>
        </p:spPr>
        <p:txBody>
          <a:bodyPr anchorCtr="0" anchor="t" bIns="0" lIns="0" spcFirstLastPara="1" rIns="0" wrap="square" tIns="0">
            <a:spAutoFit/>
          </a:bodyPr>
          <a:lstStyle>
            <a:lvl1pPr indent="0" lvl="0" marL="2540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1pPr>
            <a:lvl2pPr indent="0" lvl="1" marL="2540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2pPr>
            <a:lvl3pPr indent="0" lvl="2" marL="2540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3pPr>
            <a:lvl4pPr indent="0" lvl="3" marL="2540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4pPr>
            <a:lvl5pPr indent="0" lvl="4" marL="2540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5pPr>
            <a:lvl6pPr indent="0" lvl="5" marL="2540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6pPr>
            <a:lvl7pPr indent="0" lvl="6" marL="2540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7pPr>
            <a:lvl8pPr indent="0" lvl="7" marL="2540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8pPr>
            <a:lvl9pPr indent="0" lvl="8" marL="25400" marR="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9pPr>
          </a:lstStyle>
          <a:p>
            <a:pPr indent="0" lvl="0" marL="2540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p:cSld name="Vuota">
    <p:spTree>
      <p:nvGrpSpPr>
        <p:cNvPr id="248" name="Shape 248"/>
        <p:cNvGrpSpPr/>
        <p:nvPr/>
      </p:nvGrpSpPr>
      <p:grpSpPr>
        <a:xfrm>
          <a:off x="0" y="0"/>
          <a:ext cx="0" cy="0"/>
          <a:chOff x="0" y="0"/>
          <a:chExt cx="0" cy="0"/>
        </a:xfrm>
      </p:grpSpPr>
      <p:sp>
        <p:nvSpPr>
          <p:cNvPr id="249" name="Google Shape;249;p40"/>
          <p:cNvSpPr txBox="1"/>
          <p:nvPr>
            <p:ph idx="1" type="body"/>
          </p:nvPr>
        </p:nvSpPr>
        <p:spPr>
          <a:xfrm>
            <a:off x="7462969" y="137757"/>
            <a:ext cx="1459800" cy="183300"/>
          </a:xfrm>
          <a:prstGeom prst="rect">
            <a:avLst/>
          </a:prstGeom>
          <a:noFill/>
          <a:ln>
            <a:noFill/>
          </a:ln>
        </p:spPr>
        <p:txBody>
          <a:bodyPr anchorCtr="0" anchor="t" bIns="34275" lIns="0" spcFirstLastPara="1" rIns="0" wrap="square" tIns="34275">
            <a:normAutofit/>
          </a:bodyPr>
          <a:lstStyle>
            <a:lvl1pPr indent="-228600" lvl="0" marL="457200" marR="0" algn="r">
              <a:lnSpc>
                <a:spcPct val="90000"/>
              </a:lnSpc>
              <a:spcBef>
                <a:spcPts val="800"/>
              </a:spcBef>
              <a:spcAft>
                <a:spcPts val="0"/>
              </a:spcAft>
              <a:buClr>
                <a:srgbClr val="002A3A"/>
              </a:buClr>
              <a:buSzPts val="800"/>
              <a:buFont typeface="Arial"/>
              <a:buNone/>
              <a:defRPr b="0" i="0" sz="800" u="none" cap="none" strike="noStrike">
                <a:solidFill>
                  <a:srgbClr val="002A3A"/>
                </a:solidFill>
                <a:latin typeface="Century Gothic"/>
                <a:ea typeface="Century Gothic"/>
                <a:cs typeface="Century Gothic"/>
                <a:sym typeface="Century Gothic"/>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6pPr>
            <a:lvl7pPr indent="-317500" lvl="6" marL="3200400" marR="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7pPr>
            <a:lvl8pPr indent="-317500" lvl="7" marL="3657600" marR="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8pPr>
            <a:lvl9pPr indent="-317500" lvl="8" marL="4114800" marR="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 testo">
  <p:cSld name="titolo + testo">
    <p:spTree>
      <p:nvGrpSpPr>
        <p:cNvPr id="250" name="Shape 250"/>
        <p:cNvGrpSpPr/>
        <p:nvPr/>
      </p:nvGrpSpPr>
      <p:grpSpPr>
        <a:xfrm>
          <a:off x="0" y="0"/>
          <a:ext cx="0" cy="0"/>
          <a:chOff x="0" y="0"/>
          <a:chExt cx="0" cy="0"/>
        </a:xfrm>
      </p:grpSpPr>
      <p:sp>
        <p:nvSpPr>
          <p:cNvPr id="251" name="Google Shape;251;p41"/>
          <p:cNvSpPr txBox="1"/>
          <p:nvPr>
            <p:ph idx="1" type="body"/>
          </p:nvPr>
        </p:nvSpPr>
        <p:spPr>
          <a:xfrm>
            <a:off x="231334" y="713765"/>
            <a:ext cx="1381200" cy="543000"/>
          </a:xfrm>
          <a:prstGeom prst="rect">
            <a:avLst/>
          </a:prstGeom>
          <a:noFill/>
          <a:ln>
            <a:noFill/>
          </a:ln>
        </p:spPr>
        <p:txBody>
          <a:bodyPr anchorCtr="0" anchor="t" bIns="34275" lIns="68575" spcFirstLastPara="1" rIns="68575" wrap="square" tIns="34275">
            <a:normAutofit/>
          </a:bodyPr>
          <a:lstStyle>
            <a:lvl1pPr indent="-228600" lvl="0" marL="457200" marR="0" algn="l">
              <a:lnSpc>
                <a:spcPct val="90000"/>
              </a:lnSpc>
              <a:spcBef>
                <a:spcPts val="800"/>
              </a:spcBef>
              <a:spcAft>
                <a:spcPts val="0"/>
              </a:spcAft>
              <a:buClr>
                <a:srgbClr val="002A3A"/>
              </a:buClr>
              <a:buSzPts val="2700"/>
              <a:buFont typeface="Arial"/>
              <a:buNone/>
              <a:defRPr b="0" i="0" sz="2700" u="none" cap="none" strike="noStrike">
                <a:solidFill>
                  <a:srgbClr val="002A3A"/>
                </a:solidFill>
                <a:latin typeface="Libre Baskerville"/>
                <a:ea typeface="Libre Baskerville"/>
                <a:cs typeface="Libre Baskerville"/>
                <a:sym typeface="Libre Baskerville"/>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6pPr>
            <a:lvl7pPr indent="-317500" lvl="6" marL="3200400" marR="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7pPr>
            <a:lvl8pPr indent="-317500" lvl="7" marL="3657600" marR="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8pPr>
            <a:lvl9pPr indent="-317500" lvl="8" marL="4114800" marR="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9pPr>
          </a:lstStyle>
          <a:p/>
        </p:txBody>
      </p:sp>
      <p:sp>
        <p:nvSpPr>
          <p:cNvPr id="252" name="Google Shape;252;p41"/>
          <p:cNvSpPr txBox="1"/>
          <p:nvPr>
            <p:ph idx="2" type="body"/>
          </p:nvPr>
        </p:nvSpPr>
        <p:spPr>
          <a:xfrm>
            <a:off x="7462969" y="137757"/>
            <a:ext cx="1459800" cy="183300"/>
          </a:xfrm>
          <a:prstGeom prst="rect">
            <a:avLst/>
          </a:prstGeom>
          <a:noFill/>
          <a:ln>
            <a:noFill/>
          </a:ln>
        </p:spPr>
        <p:txBody>
          <a:bodyPr anchorCtr="0" anchor="t" bIns="34275" lIns="0" spcFirstLastPara="1" rIns="0" wrap="square" tIns="34275">
            <a:normAutofit/>
          </a:bodyPr>
          <a:lstStyle>
            <a:lvl1pPr indent="-228600" lvl="0" marL="457200" marR="0" algn="r">
              <a:lnSpc>
                <a:spcPct val="90000"/>
              </a:lnSpc>
              <a:spcBef>
                <a:spcPts val="800"/>
              </a:spcBef>
              <a:spcAft>
                <a:spcPts val="0"/>
              </a:spcAft>
              <a:buClr>
                <a:srgbClr val="002A3A"/>
              </a:buClr>
              <a:buSzPts val="800"/>
              <a:buFont typeface="Arial"/>
              <a:buNone/>
              <a:defRPr b="0" i="0" sz="800" u="none" cap="none" strike="noStrike">
                <a:solidFill>
                  <a:srgbClr val="002A3A"/>
                </a:solidFill>
                <a:latin typeface="Century Gothic"/>
                <a:ea typeface="Century Gothic"/>
                <a:cs typeface="Century Gothic"/>
                <a:sym typeface="Century Gothic"/>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6pPr>
            <a:lvl7pPr indent="-317500" lvl="6" marL="3200400" marR="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7pPr>
            <a:lvl8pPr indent="-317500" lvl="7" marL="3657600" marR="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8pPr>
            <a:lvl9pPr indent="-317500" lvl="8" marL="4114800" marR="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9pPr>
          </a:lstStyle>
          <a:p/>
        </p:txBody>
      </p:sp>
      <p:sp>
        <p:nvSpPr>
          <p:cNvPr id="253" name="Google Shape;253;p41"/>
          <p:cNvSpPr txBox="1"/>
          <p:nvPr>
            <p:ph idx="3" type="body"/>
          </p:nvPr>
        </p:nvSpPr>
        <p:spPr>
          <a:xfrm>
            <a:off x="1062038" y="1762125"/>
            <a:ext cx="3105300" cy="2835000"/>
          </a:xfrm>
          <a:prstGeom prst="rect">
            <a:avLst/>
          </a:prstGeom>
          <a:noFill/>
          <a:ln>
            <a:noFill/>
          </a:ln>
        </p:spPr>
        <p:txBody>
          <a:bodyPr anchorCtr="0" anchor="t" bIns="0" lIns="0" spcFirstLastPara="1" rIns="0" wrap="square" tIns="0">
            <a:normAutofit/>
          </a:bodyPr>
          <a:lstStyle>
            <a:lvl1pPr indent="-228600" lvl="0" marL="457200" marR="0" algn="just">
              <a:lnSpc>
                <a:spcPct val="127272"/>
              </a:lnSpc>
              <a:spcBef>
                <a:spcPts val="0"/>
              </a:spcBef>
              <a:spcAft>
                <a:spcPts val="0"/>
              </a:spcAft>
              <a:buClr>
                <a:srgbClr val="002A3A"/>
              </a:buClr>
              <a:buSzPts val="800"/>
              <a:buFont typeface="Arial"/>
              <a:buNone/>
              <a:defRPr b="0" i="0" sz="800" u="none" cap="none" strike="noStrike">
                <a:solidFill>
                  <a:srgbClr val="002A3A"/>
                </a:solidFill>
                <a:latin typeface="Century Gothic"/>
                <a:ea typeface="Century Gothic"/>
                <a:cs typeface="Century Gothic"/>
                <a:sym typeface="Century Gothic"/>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6pPr>
            <a:lvl7pPr indent="-317500" lvl="6" marL="3200400" marR="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7pPr>
            <a:lvl8pPr indent="-317500" lvl="7" marL="3657600" marR="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8pPr>
            <a:lvl9pPr indent="-317500" lvl="8" marL="4114800" marR="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9pPr>
          </a:lstStyle>
          <a:p/>
        </p:txBody>
      </p:sp>
      <p:sp>
        <p:nvSpPr>
          <p:cNvPr id="254" name="Google Shape;254;p41"/>
          <p:cNvSpPr txBox="1"/>
          <p:nvPr>
            <p:ph idx="4" type="body"/>
          </p:nvPr>
        </p:nvSpPr>
        <p:spPr>
          <a:xfrm>
            <a:off x="4976813" y="1762125"/>
            <a:ext cx="3105300" cy="2835000"/>
          </a:xfrm>
          <a:prstGeom prst="rect">
            <a:avLst/>
          </a:prstGeom>
          <a:noFill/>
          <a:ln>
            <a:noFill/>
          </a:ln>
        </p:spPr>
        <p:txBody>
          <a:bodyPr anchorCtr="0" anchor="t" bIns="0" lIns="0" spcFirstLastPara="1" rIns="0" wrap="square" tIns="0">
            <a:normAutofit/>
          </a:bodyPr>
          <a:lstStyle>
            <a:lvl1pPr indent="-228600" lvl="0" marL="457200" marR="0" algn="just">
              <a:lnSpc>
                <a:spcPct val="127272"/>
              </a:lnSpc>
              <a:spcBef>
                <a:spcPts val="0"/>
              </a:spcBef>
              <a:spcAft>
                <a:spcPts val="0"/>
              </a:spcAft>
              <a:buClr>
                <a:srgbClr val="002A3A"/>
              </a:buClr>
              <a:buSzPts val="800"/>
              <a:buFont typeface="Arial"/>
              <a:buNone/>
              <a:defRPr b="0" i="0" sz="800" u="none" cap="none" strike="noStrike">
                <a:solidFill>
                  <a:srgbClr val="002A3A"/>
                </a:solidFill>
                <a:latin typeface="Century Gothic"/>
                <a:ea typeface="Century Gothic"/>
                <a:cs typeface="Century Gothic"/>
                <a:sym typeface="Century Gothic"/>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6pPr>
            <a:lvl7pPr indent="-317500" lvl="6" marL="3200400" marR="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7pPr>
            <a:lvl8pPr indent="-317500" lvl="7" marL="3657600" marR="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8pPr>
            <a:lvl9pPr indent="-317500" lvl="8" marL="4114800" marR="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9pPr>
          </a:lstStyle>
          <a:p/>
        </p:txBody>
      </p:sp>
      <p:sp>
        <p:nvSpPr>
          <p:cNvPr id="255" name="Google Shape;255;p41"/>
          <p:cNvSpPr txBox="1"/>
          <p:nvPr>
            <p:ph idx="5" type="body"/>
          </p:nvPr>
        </p:nvSpPr>
        <p:spPr>
          <a:xfrm>
            <a:off x="-576844" y="887489"/>
            <a:ext cx="8617200" cy="337200"/>
          </a:xfrm>
          <a:prstGeom prst="rect">
            <a:avLst/>
          </a:prstGeom>
          <a:noFill/>
          <a:ln>
            <a:noFill/>
          </a:ln>
        </p:spPr>
        <p:txBody>
          <a:bodyPr anchorCtr="0" anchor="t" bIns="0" lIns="0" spcFirstLastPara="1" rIns="0" wrap="square" tIns="0">
            <a:normAutofit/>
          </a:bodyPr>
          <a:lstStyle>
            <a:lvl1pPr indent="-228600" lvl="0" marL="457200" marR="0" algn="l">
              <a:lnSpc>
                <a:spcPct val="90000"/>
              </a:lnSpc>
              <a:spcBef>
                <a:spcPts val="800"/>
              </a:spcBef>
              <a:spcAft>
                <a:spcPts val="0"/>
              </a:spcAft>
              <a:buClr>
                <a:srgbClr val="FF585D"/>
              </a:buClr>
              <a:buSzPts val="2100"/>
              <a:buFont typeface="Arial"/>
              <a:buNone/>
              <a:defRPr b="0" i="0" sz="2100" u="none" cap="none" strike="noStrike">
                <a:solidFill>
                  <a:srgbClr val="FF585D"/>
                </a:solidFill>
                <a:latin typeface="Century Gothic"/>
                <a:ea typeface="Century Gothic"/>
                <a:cs typeface="Century Gothic"/>
                <a:sym typeface="Century Gothic"/>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6pPr>
            <a:lvl7pPr indent="-317500" lvl="6" marL="3200400" marR="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7pPr>
            <a:lvl8pPr indent="-317500" lvl="7" marL="3657600" marR="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8pPr>
            <a:lvl9pPr indent="-317500" lvl="8" marL="4114800" marR="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1">
  <p:cSld name="Contents_1">
    <p:spTree>
      <p:nvGrpSpPr>
        <p:cNvPr id="256" name="Shape 256"/>
        <p:cNvGrpSpPr/>
        <p:nvPr/>
      </p:nvGrpSpPr>
      <p:grpSpPr>
        <a:xfrm>
          <a:off x="0" y="0"/>
          <a:ext cx="0" cy="0"/>
          <a:chOff x="0" y="0"/>
          <a:chExt cx="0" cy="0"/>
        </a:xfrm>
      </p:grpSpPr>
      <p:sp>
        <p:nvSpPr>
          <p:cNvPr id="257" name="Google Shape;257;p42"/>
          <p:cNvSpPr txBox="1"/>
          <p:nvPr>
            <p:ph idx="1" type="body"/>
          </p:nvPr>
        </p:nvSpPr>
        <p:spPr>
          <a:xfrm>
            <a:off x="3442349" y="628657"/>
            <a:ext cx="5368200" cy="6870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0"/>
              </a:spcBef>
              <a:spcAft>
                <a:spcPts val="0"/>
              </a:spcAft>
              <a:buSzPts val="2400"/>
              <a:buNone/>
              <a:defRPr b="1" sz="2400" cap="none">
                <a:latin typeface="Arial"/>
                <a:ea typeface="Arial"/>
                <a:cs typeface="Arial"/>
                <a:sym typeface="Arial"/>
              </a:defRPr>
            </a:lvl1pPr>
            <a:lvl2pPr indent="-228600" lvl="1" marL="914400" algn="l">
              <a:lnSpc>
                <a:spcPct val="90000"/>
              </a:lnSpc>
              <a:spcBef>
                <a:spcPts val="0"/>
              </a:spcBef>
              <a:spcAft>
                <a:spcPts val="0"/>
              </a:spcAft>
              <a:buSzPts val="2400"/>
              <a:buNone/>
              <a:defRPr b="1" sz="2400" cap="none">
                <a:solidFill>
                  <a:schemeClr val="dk2"/>
                </a:solidFill>
                <a:latin typeface="Arial"/>
                <a:ea typeface="Arial"/>
                <a:cs typeface="Arial"/>
                <a:sym typeface="Arial"/>
              </a:defRPr>
            </a:lvl2pPr>
            <a:lvl3pPr indent="-285750" lvl="2" marL="1371600" algn="l">
              <a:lnSpc>
                <a:spcPct val="90000"/>
              </a:lnSpc>
              <a:spcBef>
                <a:spcPts val="0"/>
              </a:spcBef>
              <a:spcAft>
                <a:spcPts val="0"/>
              </a:spcAft>
              <a:buSzPts val="900"/>
              <a:buChar char="–"/>
              <a:defRPr>
                <a:latin typeface="Arial"/>
                <a:ea typeface="Arial"/>
                <a:cs typeface="Arial"/>
                <a:sym typeface="Arial"/>
              </a:defRPr>
            </a:lvl3pPr>
            <a:lvl4pPr indent="-304800" lvl="3" marL="1828800" algn="l">
              <a:lnSpc>
                <a:spcPct val="110000"/>
              </a:lnSpc>
              <a:spcBef>
                <a:spcPts val="200"/>
              </a:spcBef>
              <a:spcAft>
                <a:spcPts val="0"/>
              </a:spcAft>
              <a:buSzPts val="1200"/>
              <a:buChar char="​"/>
              <a:defRPr>
                <a:latin typeface="Arial"/>
                <a:ea typeface="Arial"/>
                <a:cs typeface="Arial"/>
                <a:sym typeface="Arial"/>
              </a:defRPr>
            </a:lvl4pPr>
            <a:lvl5pPr indent="-304800" lvl="4" marL="2286000" algn="l">
              <a:lnSpc>
                <a:spcPct val="100000"/>
              </a:lnSpc>
              <a:spcBef>
                <a:spcPts val="200"/>
              </a:spcBef>
              <a:spcAft>
                <a:spcPts val="0"/>
              </a:spcAft>
              <a:buSzPts val="1200"/>
              <a:buChar char="​"/>
              <a:defRPr>
                <a:latin typeface="Arial"/>
                <a:ea typeface="Arial"/>
                <a:cs typeface="Arial"/>
                <a:sym typeface="Arial"/>
              </a:defRPr>
            </a:lvl5pPr>
            <a:lvl6pPr indent="-317500" lvl="5" marL="2743200" algn="l">
              <a:lnSpc>
                <a:spcPct val="90000"/>
              </a:lnSpc>
              <a:spcBef>
                <a:spcPts val="200"/>
              </a:spcBef>
              <a:spcAft>
                <a:spcPts val="0"/>
              </a:spcAft>
              <a:buSzPts val="1400"/>
              <a:buChar char="•"/>
              <a:defRPr/>
            </a:lvl6pPr>
            <a:lvl7pPr indent="-317500" lvl="6" marL="3200400" algn="l">
              <a:lnSpc>
                <a:spcPct val="90000"/>
              </a:lnSpc>
              <a:spcBef>
                <a:spcPts val="700"/>
              </a:spcBef>
              <a:spcAft>
                <a:spcPts val="0"/>
              </a:spcAft>
              <a:buSzPts val="1400"/>
              <a:buChar char="​"/>
              <a:defRPr/>
            </a:lvl7pPr>
            <a:lvl8pPr indent="-317500" lvl="7" marL="3657600" algn="l">
              <a:lnSpc>
                <a:spcPct val="90000"/>
              </a:lnSpc>
              <a:spcBef>
                <a:spcPts val="700"/>
              </a:spcBef>
              <a:spcAft>
                <a:spcPts val="0"/>
              </a:spcAft>
              <a:buSzPts val="1400"/>
              <a:buChar char="​"/>
              <a:defRPr/>
            </a:lvl8pPr>
            <a:lvl9pPr indent="-317500" lvl="8" marL="4114800" algn="l">
              <a:lnSpc>
                <a:spcPct val="100000"/>
              </a:lnSpc>
              <a:spcBef>
                <a:spcPts val="0"/>
              </a:spcBef>
              <a:spcAft>
                <a:spcPts val="700"/>
              </a:spcAft>
              <a:buSzPts val="1400"/>
              <a:buChar char="​"/>
              <a:defRPr/>
            </a:lvl9pPr>
          </a:lstStyle>
          <a:p/>
        </p:txBody>
      </p:sp>
      <p:grpSp>
        <p:nvGrpSpPr>
          <p:cNvPr id="258" name="Google Shape;258;p42"/>
          <p:cNvGrpSpPr/>
          <p:nvPr/>
        </p:nvGrpSpPr>
        <p:grpSpPr>
          <a:xfrm>
            <a:off x="0" y="114300"/>
            <a:ext cx="3048080" cy="5029201"/>
            <a:chOff x="0" y="152400"/>
            <a:chExt cx="4064106" cy="6705601"/>
          </a:xfrm>
        </p:grpSpPr>
        <p:pic>
          <p:nvPicPr>
            <p:cNvPr id="259" name="Google Shape;259;p42"/>
            <p:cNvPicPr preferRelativeResize="0"/>
            <p:nvPr/>
          </p:nvPicPr>
          <p:blipFill rotWithShape="1">
            <a:blip r:embed="rId2">
              <a:alphaModFix/>
            </a:blip>
            <a:srcRect b="24607" l="49221" r="5278" t="0"/>
            <a:stretch/>
          </p:blipFill>
          <p:spPr>
            <a:xfrm>
              <a:off x="0" y="152400"/>
              <a:ext cx="4064005" cy="6705601"/>
            </a:xfrm>
            <a:prstGeom prst="rect">
              <a:avLst/>
            </a:prstGeom>
            <a:noFill/>
            <a:ln>
              <a:noFill/>
            </a:ln>
          </p:spPr>
        </p:pic>
        <p:sp>
          <p:nvSpPr>
            <p:cNvPr id="260" name="Google Shape;260;p42"/>
            <p:cNvSpPr/>
            <p:nvPr/>
          </p:nvSpPr>
          <p:spPr>
            <a:xfrm>
              <a:off x="6" y="152400"/>
              <a:ext cx="4064100" cy="6705600"/>
            </a:xfrm>
            <a:prstGeom prst="rect">
              <a:avLst/>
            </a:prstGeom>
            <a:solidFill>
              <a:schemeClr val="dk1">
                <a:alpha val="8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261" name="Google Shape;261;p42"/>
            <p:cNvPicPr preferRelativeResize="0"/>
            <p:nvPr/>
          </p:nvPicPr>
          <p:blipFill rotWithShape="1">
            <a:blip r:embed="rId3">
              <a:alphaModFix/>
            </a:blip>
            <a:srcRect b="0" l="0" r="0" t="0"/>
            <a:stretch/>
          </p:blipFill>
          <p:spPr>
            <a:xfrm>
              <a:off x="1375004" y="768928"/>
              <a:ext cx="1313996" cy="5320144"/>
            </a:xfrm>
            <a:prstGeom prst="rect">
              <a:avLst/>
            </a:prstGeom>
            <a:noFill/>
            <a:ln>
              <a:noFill/>
            </a:ln>
          </p:spPr>
        </p:pic>
      </p:grpSp>
      <p:sp>
        <p:nvSpPr>
          <p:cNvPr id="262" name="Google Shape;262;p42"/>
          <p:cNvSpPr/>
          <p:nvPr/>
        </p:nvSpPr>
        <p:spPr>
          <a:xfrm>
            <a:off x="0" y="0"/>
            <a:ext cx="9144000" cy="114300"/>
          </a:xfrm>
          <a:prstGeom prst="rect">
            <a:avLst/>
          </a:prstGeom>
          <a:solidFill>
            <a:srgbClr val="1E325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63" name="Google Shape;263;p42"/>
          <p:cNvSpPr txBox="1"/>
          <p:nvPr/>
        </p:nvSpPr>
        <p:spPr>
          <a:xfrm>
            <a:off x="145649" y="4746224"/>
            <a:ext cx="254400" cy="254400"/>
          </a:xfrm>
          <a:prstGeom prst="rect">
            <a:avLst/>
          </a:prstGeom>
          <a:solidFill>
            <a:srgbClr val="4D6B8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0" i="0" lang="en-GB" sz="800" u="none" cap="none" strike="noStrike">
                <a:solidFill>
                  <a:schemeClr val="lt1"/>
                </a:solidFill>
                <a:latin typeface="Arial"/>
                <a:ea typeface="Arial"/>
                <a:cs typeface="Arial"/>
                <a:sym typeface="Arial"/>
              </a:rPr>
              <a:t>‹#›</a:t>
            </a:fld>
            <a:endParaRPr b="0" i="0" sz="800" u="none" cap="none" strike="noStrike">
              <a:solidFill>
                <a:schemeClr val="lt1"/>
              </a:solidFill>
              <a:latin typeface="Arial"/>
              <a:ea typeface="Arial"/>
              <a:cs typeface="Arial"/>
              <a:sym typeface="Arial"/>
            </a:endParaRPr>
          </a:p>
        </p:txBody>
      </p:sp>
      <p:sp>
        <p:nvSpPr>
          <p:cNvPr id="264" name="Google Shape;264;p42"/>
          <p:cNvSpPr/>
          <p:nvPr/>
        </p:nvSpPr>
        <p:spPr>
          <a:xfrm>
            <a:off x="431321" y="4857749"/>
            <a:ext cx="142800" cy="142800"/>
          </a:xfrm>
          <a:prstGeom prst="rect">
            <a:avLst/>
          </a:prstGeom>
          <a:solidFill>
            <a:srgbClr val="4D6B8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65" name="Google Shape;265;p42"/>
          <p:cNvSpPr txBox="1"/>
          <p:nvPr>
            <p:ph idx="2" type="body"/>
          </p:nvPr>
        </p:nvSpPr>
        <p:spPr>
          <a:xfrm>
            <a:off x="3442349" y="1543050"/>
            <a:ext cx="5368200" cy="2686200"/>
          </a:xfrm>
          <a:prstGeom prst="rect">
            <a:avLst/>
          </a:prstGeom>
          <a:noFill/>
          <a:ln>
            <a:noFill/>
          </a:ln>
        </p:spPr>
        <p:txBody>
          <a:bodyPr anchorCtr="0" anchor="t" bIns="34275" lIns="68575" spcFirstLastPara="1" rIns="68575" wrap="square" tIns="34275">
            <a:noAutofit/>
          </a:bodyPr>
          <a:lstStyle>
            <a:lvl1pPr indent="-317500" lvl="0" marL="457200" algn="l">
              <a:lnSpc>
                <a:spcPct val="150000"/>
              </a:lnSpc>
              <a:spcBef>
                <a:spcPts val="500"/>
              </a:spcBef>
              <a:spcAft>
                <a:spcPts val="0"/>
              </a:spcAft>
              <a:buClr>
                <a:schemeClr val="accent2"/>
              </a:buClr>
              <a:buSzPts val="1400"/>
              <a:buFont typeface="Arial"/>
              <a:buAutoNum type="arabicPeriod"/>
              <a:defRPr sz="1400">
                <a:latin typeface="Arial"/>
                <a:ea typeface="Arial"/>
                <a:cs typeface="Arial"/>
                <a:sym typeface="Arial"/>
              </a:defRPr>
            </a:lvl1pPr>
            <a:lvl2pPr indent="-228600" lvl="1" marL="914400" algn="l">
              <a:lnSpc>
                <a:spcPct val="150000"/>
              </a:lnSpc>
              <a:spcBef>
                <a:spcPts val="200"/>
              </a:spcBef>
              <a:spcAft>
                <a:spcPts val="0"/>
              </a:spcAft>
              <a:buSzPts val="1200"/>
              <a:buFont typeface="Arial"/>
              <a:buNone/>
              <a:defRPr sz="1200"/>
            </a:lvl2pPr>
            <a:lvl3pPr indent="-298450" lvl="2" marL="1371600" algn="l">
              <a:lnSpc>
                <a:spcPct val="90000"/>
              </a:lnSpc>
              <a:spcBef>
                <a:spcPts val="200"/>
              </a:spcBef>
              <a:spcAft>
                <a:spcPts val="0"/>
              </a:spcAft>
              <a:buSzPts val="1100"/>
              <a:buChar char="–"/>
              <a:defRPr sz="1100"/>
            </a:lvl3pPr>
            <a:lvl4pPr indent="-285750" lvl="3" marL="1828800" algn="l">
              <a:lnSpc>
                <a:spcPct val="11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90000"/>
              </a:lnSpc>
              <a:spcBef>
                <a:spcPts val="200"/>
              </a:spcBef>
              <a:spcAft>
                <a:spcPts val="0"/>
              </a:spcAft>
              <a:buSzPts val="1400"/>
              <a:buChar char="•"/>
              <a:defRPr sz="1400"/>
            </a:lvl6pPr>
            <a:lvl7pPr indent="-317500" lvl="6" marL="3200400" algn="l">
              <a:lnSpc>
                <a:spcPct val="90000"/>
              </a:lnSpc>
              <a:spcBef>
                <a:spcPts val="700"/>
              </a:spcBef>
              <a:spcAft>
                <a:spcPts val="0"/>
              </a:spcAft>
              <a:buSzPts val="1400"/>
              <a:buChar char="​"/>
              <a:defRPr sz="1400"/>
            </a:lvl7pPr>
            <a:lvl8pPr indent="-317500" lvl="7" marL="3657600" algn="l">
              <a:lnSpc>
                <a:spcPct val="90000"/>
              </a:lnSpc>
              <a:spcBef>
                <a:spcPts val="700"/>
              </a:spcBef>
              <a:spcAft>
                <a:spcPts val="0"/>
              </a:spcAft>
              <a:buSzPts val="1400"/>
              <a:buChar char="​"/>
              <a:defRPr sz="1400"/>
            </a:lvl8pPr>
            <a:lvl9pPr indent="-317500" lvl="8" marL="4114800" algn="l">
              <a:lnSpc>
                <a:spcPct val="100000"/>
              </a:lnSpc>
              <a:spcBef>
                <a:spcPts val="0"/>
              </a:spcBef>
              <a:spcAft>
                <a:spcPts val="700"/>
              </a:spcAft>
              <a:buSzPts val="1400"/>
              <a:buChar char="​"/>
              <a:defRPr sz="1400"/>
            </a:lvl9pPr>
          </a:lstStyle>
          <a:p/>
        </p:txBody>
      </p:sp>
      <p:pic>
        <p:nvPicPr>
          <p:cNvPr id="266" name="Google Shape;266;p42"/>
          <p:cNvPicPr preferRelativeResize="0"/>
          <p:nvPr/>
        </p:nvPicPr>
        <p:blipFill rotWithShape="1">
          <a:blip r:embed="rId4">
            <a:alphaModFix/>
          </a:blip>
          <a:srcRect b="0" l="0" r="0" t="0"/>
          <a:stretch/>
        </p:blipFill>
        <p:spPr>
          <a:xfrm>
            <a:off x="8582147" y="4575851"/>
            <a:ext cx="418863" cy="424773"/>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artners">
  <p:cSld name="Title - Partners">
    <p:spTree>
      <p:nvGrpSpPr>
        <p:cNvPr id="267" name="Shape 267"/>
        <p:cNvGrpSpPr/>
        <p:nvPr/>
      </p:nvGrpSpPr>
      <p:grpSpPr>
        <a:xfrm>
          <a:off x="0" y="0"/>
          <a:ext cx="0" cy="0"/>
          <a:chOff x="0" y="0"/>
          <a:chExt cx="0" cy="0"/>
        </a:xfrm>
      </p:grpSpPr>
      <p:sp>
        <p:nvSpPr>
          <p:cNvPr id="268" name="Google Shape;268;p43"/>
          <p:cNvSpPr/>
          <p:nvPr/>
        </p:nvSpPr>
        <p:spPr>
          <a:xfrm>
            <a:off x="0" y="0"/>
            <a:ext cx="2486100" cy="5143500"/>
          </a:xfrm>
          <a:prstGeom prst="rect">
            <a:avLst/>
          </a:prstGeom>
          <a:solidFill>
            <a:srgbClr val="1E325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269" name="Google Shape;269;p43"/>
          <p:cNvPicPr preferRelativeResize="0"/>
          <p:nvPr/>
        </p:nvPicPr>
        <p:blipFill rotWithShape="1">
          <a:blip r:embed="rId2">
            <a:alphaModFix/>
          </a:blip>
          <a:srcRect b="0" l="0" r="0" t="0"/>
          <a:stretch/>
        </p:blipFill>
        <p:spPr>
          <a:xfrm>
            <a:off x="2286000" y="0"/>
            <a:ext cx="6858000" cy="5143500"/>
          </a:xfrm>
          <a:prstGeom prst="rect">
            <a:avLst/>
          </a:prstGeom>
          <a:noFill/>
          <a:ln>
            <a:noFill/>
          </a:ln>
        </p:spPr>
      </p:pic>
      <p:sp>
        <p:nvSpPr>
          <p:cNvPr id="270" name="Google Shape;270;p43"/>
          <p:cNvSpPr txBox="1"/>
          <p:nvPr>
            <p:ph type="ctrTitle"/>
          </p:nvPr>
        </p:nvSpPr>
        <p:spPr>
          <a:xfrm>
            <a:off x="685800" y="1028700"/>
            <a:ext cx="6324600" cy="30861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lt1"/>
              </a:buClr>
              <a:buSzPts val="3000"/>
              <a:buFont typeface="Arial"/>
              <a:buNone/>
              <a:defRPr b="0" i="0" sz="3000" cap="none">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1" name="Google Shape;271;p43"/>
          <p:cNvSpPr/>
          <p:nvPr/>
        </p:nvSpPr>
        <p:spPr>
          <a:xfrm>
            <a:off x="0" y="4629150"/>
            <a:ext cx="9144000" cy="514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2" name="Google Shape;272;p43"/>
          <p:cNvSpPr/>
          <p:nvPr>
            <p:ph idx="2" type="pic"/>
          </p:nvPr>
        </p:nvSpPr>
        <p:spPr>
          <a:xfrm>
            <a:off x="1577256" y="4743450"/>
            <a:ext cx="1075800" cy="285900"/>
          </a:xfrm>
          <a:prstGeom prst="rect">
            <a:avLst/>
          </a:prstGeom>
          <a:noFill/>
          <a:ln>
            <a:noFill/>
          </a:ln>
        </p:spPr>
      </p:sp>
      <p:sp>
        <p:nvSpPr>
          <p:cNvPr id="273" name="Google Shape;273;p43"/>
          <p:cNvSpPr/>
          <p:nvPr>
            <p:ph idx="3" type="pic"/>
          </p:nvPr>
        </p:nvSpPr>
        <p:spPr>
          <a:xfrm>
            <a:off x="2819922" y="4743450"/>
            <a:ext cx="1075800" cy="285900"/>
          </a:xfrm>
          <a:prstGeom prst="rect">
            <a:avLst/>
          </a:prstGeom>
          <a:noFill/>
          <a:ln>
            <a:noFill/>
          </a:ln>
        </p:spPr>
      </p:sp>
      <p:sp>
        <p:nvSpPr>
          <p:cNvPr id="274" name="Google Shape;274;p43"/>
          <p:cNvSpPr/>
          <p:nvPr>
            <p:ph idx="4" type="pic"/>
          </p:nvPr>
        </p:nvSpPr>
        <p:spPr>
          <a:xfrm>
            <a:off x="4062588" y="4743450"/>
            <a:ext cx="1075800" cy="285900"/>
          </a:xfrm>
          <a:prstGeom prst="rect">
            <a:avLst/>
          </a:prstGeom>
          <a:noFill/>
          <a:ln>
            <a:noFill/>
          </a:ln>
        </p:spPr>
      </p:sp>
      <p:sp>
        <p:nvSpPr>
          <p:cNvPr id="275" name="Google Shape;275;p43"/>
          <p:cNvSpPr/>
          <p:nvPr>
            <p:ph idx="5" type="pic"/>
          </p:nvPr>
        </p:nvSpPr>
        <p:spPr>
          <a:xfrm>
            <a:off x="5305254" y="4743450"/>
            <a:ext cx="1075800" cy="285900"/>
          </a:xfrm>
          <a:prstGeom prst="rect">
            <a:avLst/>
          </a:prstGeom>
          <a:noFill/>
          <a:ln>
            <a:noFill/>
          </a:ln>
        </p:spPr>
      </p:sp>
      <p:sp>
        <p:nvSpPr>
          <p:cNvPr id="276" name="Google Shape;276;p43"/>
          <p:cNvSpPr/>
          <p:nvPr>
            <p:ph idx="6" type="pic"/>
          </p:nvPr>
        </p:nvSpPr>
        <p:spPr>
          <a:xfrm>
            <a:off x="7790585" y="4743450"/>
            <a:ext cx="1075800" cy="285900"/>
          </a:xfrm>
          <a:prstGeom prst="rect">
            <a:avLst/>
          </a:prstGeom>
          <a:noFill/>
          <a:ln>
            <a:noFill/>
          </a:ln>
        </p:spPr>
      </p:sp>
      <p:sp>
        <p:nvSpPr>
          <p:cNvPr id="277" name="Google Shape;277;p43"/>
          <p:cNvSpPr/>
          <p:nvPr>
            <p:ph idx="7" type="pic"/>
          </p:nvPr>
        </p:nvSpPr>
        <p:spPr>
          <a:xfrm>
            <a:off x="334590" y="4743450"/>
            <a:ext cx="1075800" cy="285900"/>
          </a:xfrm>
          <a:prstGeom prst="rect">
            <a:avLst/>
          </a:prstGeom>
          <a:noFill/>
          <a:ln>
            <a:noFill/>
          </a:ln>
        </p:spPr>
      </p:sp>
      <p:sp>
        <p:nvSpPr>
          <p:cNvPr id="278" name="Google Shape;278;p43"/>
          <p:cNvSpPr/>
          <p:nvPr>
            <p:ph idx="8" type="pic"/>
          </p:nvPr>
        </p:nvSpPr>
        <p:spPr>
          <a:xfrm>
            <a:off x="6543675" y="4743450"/>
            <a:ext cx="1086000" cy="285900"/>
          </a:xfrm>
          <a:prstGeom prst="rect">
            <a:avLst/>
          </a:prstGeom>
          <a:noFill/>
          <a:ln>
            <a:noFill/>
          </a:ln>
        </p:spPr>
      </p:sp>
    </p:spTree>
  </p:cSld>
  <p:clrMapOvr>
    <a:masterClrMapping/>
  </p:clrMapOvr>
  <mc:AlternateContent>
    <mc:Choice Requires="p14">
      <p:transition p14:dur="250">
        <p:fade/>
      </p:transition>
    </mc:Choice>
    <mc:Fallback>
      <p:transition>
        <p:fade/>
      </p:transition>
    </mc:Fallback>
  </mc:AlternateConten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Blank 1">
  <p:cSld name="D. Blank_1">
    <p:bg>
      <p:bgPr>
        <a:solidFill>
          <a:srgbClr val="FFFFFF"/>
        </a:solidFill>
      </p:bgPr>
    </p:bg>
    <p:spTree>
      <p:nvGrpSpPr>
        <p:cNvPr id="279" name="Shape 279"/>
        <p:cNvGrpSpPr/>
        <p:nvPr/>
      </p:nvGrpSpPr>
      <p:grpSpPr>
        <a:xfrm>
          <a:off x="0" y="0"/>
          <a:ext cx="0" cy="0"/>
          <a:chOff x="0" y="0"/>
          <a:chExt cx="0" cy="0"/>
        </a:xfrm>
      </p:grpSpPr>
      <p:sp>
        <p:nvSpPr>
          <p:cNvPr id="280" name="Google Shape;280;p44"/>
          <p:cNvSpPr txBox="1"/>
          <p:nvPr>
            <p:ph idx="10" type="dt"/>
          </p:nvPr>
        </p:nvSpPr>
        <p:spPr>
          <a:xfrm>
            <a:off x="7258050" y="4803777"/>
            <a:ext cx="1111500" cy="115500"/>
          </a:xfrm>
          <a:prstGeom prst="rect">
            <a:avLst/>
          </a:prstGeom>
          <a:noFill/>
          <a:ln>
            <a:noFill/>
          </a:ln>
        </p:spPr>
        <p:txBody>
          <a:bodyPr anchorCtr="0" anchor="b" bIns="0" lIns="0" spcFirstLastPara="1" rIns="0" wrap="square" tIns="0">
            <a:spAutoFit/>
          </a:bodyPr>
          <a:lstStyle>
            <a:lvl1pPr lvl="0" marR="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81" name="Google Shape;281;p44"/>
          <p:cNvSpPr/>
          <p:nvPr/>
        </p:nvSpPr>
        <p:spPr>
          <a:xfrm>
            <a:off x="0" y="0"/>
            <a:ext cx="9144000" cy="114300"/>
          </a:xfrm>
          <a:prstGeom prst="rect">
            <a:avLst/>
          </a:prstGeom>
          <a:solidFill>
            <a:srgbClr val="1E325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Us">
  <p:cSld name="About Us">
    <p:spTree>
      <p:nvGrpSpPr>
        <p:cNvPr id="282" name="Shape 282"/>
        <p:cNvGrpSpPr/>
        <p:nvPr/>
      </p:nvGrpSpPr>
      <p:grpSpPr>
        <a:xfrm>
          <a:off x="0" y="0"/>
          <a:ext cx="0" cy="0"/>
          <a:chOff x="0" y="0"/>
          <a:chExt cx="0" cy="0"/>
        </a:xfrm>
      </p:grpSpPr>
      <p:sp>
        <p:nvSpPr>
          <p:cNvPr id="283" name="Google Shape;283;p45"/>
          <p:cNvSpPr txBox="1"/>
          <p:nvPr>
            <p:ph type="title"/>
          </p:nvPr>
        </p:nvSpPr>
        <p:spPr>
          <a:xfrm>
            <a:off x="1145156" y="997372"/>
            <a:ext cx="1532700" cy="480600"/>
          </a:xfrm>
          <a:prstGeom prst="rect">
            <a:avLst/>
          </a:prstGeom>
          <a:noFill/>
          <a:ln cap="flat" cmpd="sng" w="28575">
            <a:solidFill>
              <a:schemeClr val="accent2"/>
            </a:solidFill>
            <a:prstDash val="solid"/>
            <a:round/>
            <a:headEnd len="sm" w="sm" type="none"/>
            <a:tailEnd len="sm" w="sm" type="none"/>
          </a:ln>
        </p:spPr>
        <p:txBody>
          <a:bodyPr anchorCtr="0" anchor="ctr" bIns="34275" lIns="68575" spcFirstLastPara="1" rIns="68575" wrap="square" tIns="34275">
            <a:noAutofit/>
          </a:bodyPr>
          <a:lstStyle>
            <a:lvl1pPr lvl="0" marR="0" algn="ctr">
              <a:lnSpc>
                <a:spcPct val="100000"/>
              </a:lnSpc>
              <a:spcBef>
                <a:spcPts val="0"/>
              </a:spcBef>
              <a:spcAft>
                <a:spcPts val="0"/>
              </a:spcAft>
              <a:buClr>
                <a:schemeClr val="accent2"/>
              </a:buClr>
              <a:buSzPts val="1800"/>
              <a:buFont typeface="Arial"/>
              <a:buNone/>
              <a:defRPr b="0" i="0" sz="1800" u="none" cap="none" strike="noStrike">
                <a:solidFill>
                  <a:schemeClr val="accent2"/>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84" name="Google Shape;284;p45"/>
          <p:cNvSpPr txBox="1"/>
          <p:nvPr>
            <p:ph idx="1" type="body"/>
          </p:nvPr>
        </p:nvSpPr>
        <p:spPr>
          <a:xfrm>
            <a:off x="3309385" y="606265"/>
            <a:ext cx="4755900" cy="1261800"/>
          </a:xfrm>
          <a:prstGeom prst="rect">
            <a:avLst/>
          </a:prstGeom>
          <a:noFill/>
          <a:ln>
            <a:noFill/>
          </a:ln>
        </p:spPr>
        <p:txBody>
          <a:bodyPr anchorCtr="0" anchor="t" bIns="34275" lIns="68575" spcFirstLastPara="1" rIns="68575" wrap="square" tIns="34275">
            <a:noAutofit/>
          </a:bodyPr>
          <a:lstStyle>
            <a:lvl1pPr indent="-228600" lvl="0" marL="457200" marR="0" algn="l">
              <a:lnSpc>
                <a:spcPct val="125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85" name="Google Shape;285;p45"/>
          <p:cNvSpPr/>
          <p:nvPr>
            <p:ph idx="2" type="pic"/>
          </p:nvPr>
        </p:nvSpPr>
        <p:spPr>
          <a:xfrm>
            <a:off x="0" y="2425889"/>
            <a:ext cx="9144000" cy="2717700"/>
          </a:xfrm>
          <a:prstGeom prst="rect">
            <a:avLst/>
          </a:prstGeom>
          <a:noFill/>
          <a:ln>
            <a:noFill/>
          </a:ln>
        </p:spPr>
      </p:sp>
      <p:sp>
        <p:nvSpPr>
          <p:cNvPr id="286" name="Google Shape;286;p4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9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87" name="Google Shape;287;p4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Clr>
                <a:srgbClr val="000000"/>
              </a:buClr>
              <a:buSzPts val="1100"/>
              <a:buFont typeface="Arial"/>
              <a:buNone/>
              <a:defRPr b="1" i="0" sz="9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88" name="Google Shape;288;p4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ution">
  <p:cSld name="Solution">
    <p:spTree>
      <p:nvGrpSpPr>
        <p:cNvPr id="289" name="Shape 289"/>
        <p:cNvGrpSpPr/>
        <p:nvPr/>
      </p:nvGrpSpPr>
      <p:grpSpPr>
        <a:xfrm>
          <a:off x="0" y="0"/>
          <a:ext cx="0" cy="0"/>
          <a:chOff x="0" y="0"/>
          <a:chExt cx="0" cy="0"/>
        </a:xfrm>
      </p:grpSpPr>
      <p:sp>
        <p:nvSpPr>
          <p:cNvPr id="290" name="Google Shape;290;p46"/>
          <p:cNvSpPr txBox="1"/>
          <p:nvPr>
            <p:ph type="title"/>
          </p:nvPr>
        </p:nvSpPr>
        <p:spPr>
          <a:xfrm>
            <a:off x="3851235" y="1011455"/>
            <a:ext cx="1447200" cy="480600"/>
          </a:xfrm>
          <a:prstGeom prst="rect">
            <a:avLst/>
          </a:prstGeom>
          <a:noFill/>
          <a:ln cap="flat" cmpd="sng" w="28575">
            <a:solidFill>
              <a:srgbClr val="EB6031"/>
            </a:solidFill>
            <a:prstDash val="solid"/>
            <a:round/>
            <a:headEnd len="sm" w="sm" type="none"/>
            <a:tailEnd len="sm" w="sm" type="none"/>
          </a:ln>
        </p:spPr>
        <p:txBody>
          <a:bodyPr anchorCtr="0" anchor="ctr" bIns="34275" lIns="68575" spcFirstLastPara="1" rIns="68575" wrap="square" tIns="34275">
            <a:noAutofit/>
          </a:bodyPr>
          <a:lstStyle>
            <a:lvl1pPr lvl="0" marR="0" algn="ctr">
              <a:lnSpc>
                <a:spcPct val="9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91" name="Google Shape;291;p46"/>
          <p:cNvSpPr/>
          <p:nvPr>
            <p:ph idx="2" type="pic"/>
          </p:nvPr>
        </p:nvSpPr>
        <p:spPr>
          <a:xfrm>
            <a:off x="-1" y="996788"/>
            <a:ext cx="3372000" cy="4146900"/>
          </a:xfrm>
          <a:prstGeom prst="rect">
            <a:avLst/>
          </a:prstGeom>
          <a:noFill/>
          <a:ln>
            <a:noFill/>
          </a:ln>
        </p:spPr>
      </p:sp>
      <p:sp>
        <p:nvSpPr>
          <p:cNvPr id="292" name="Google Shape;292;p46"/>
          <p:cNvSpPr txBox="1"/>
          <p:nvPr>
            <p:ph idx="1" type="body"/>
          </p:nvPr>
        </p:nvSpPr>
        <p:spPr>
          <a:xfrm>
            <a:off x="3768269" y="1797211"/>
            <a:ext cx="2345100" cy="319800"/>
          </a:xfrm>
          <a:prstGeom prst="rect">
            <a:avLst/>
          </a:prstGeom>
          <a:noFill/>
          <a:ln>
            <a:noFill/>
          </a:ln>
        </p:spPr>
        <p:txBody>
          <a:bodyPr anchorCtr="0" anchor="b" bIns="34275" lIns="68575" spcFirstLastPara="1" rIns="68575" wrap="square" tIns="34275">
            <a:noAutofit/>
          </a:bodyPr>
          <a:lstStyle>
            <a:lvl1pPr indent="-228600" lvl="0" marL="457200" marR="0" algn="l">
              <a:lnSpc>
                <a:spcPct val="90000"/>
              </a:lnSpc>
              <a:spcBef>
                <a:spcPts val="8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93" name="Google Shape;293;p46"/>
          <p:cNvSpPr txBox="1"/>
          <p:nvPr>
            <p:ph idx="3" type="body"/>
          </p:nvPr>
        </p:nvSpPr>
        <p:spPr>
          <a:xfrm>
            <a:off x="3768269" y="2081838"/>
            <a:ext cx="2345100" cy="979800"/>
          </a:xfrm>
          <a:prstGeom prst="rect">
            <a:avLst/>
          </a:prstGeom>
          <a:noFill/>
          <a:ln>
            <a:noFill/>
          </a:ln>
        </p:spPr>
        <p:txBody>
          <a:bodyPr anchorCtr="0" anchor="t" bIns="34275" lIns="68575" spcFirstLastPara="1" rIns="68575" wrap="square" tIns="34275">
            <a:noAutofit/>
          </a:bodyPr>
          <a:lstStyle>
            <a:lvl1pPr indent="-228600" lvl="0" marL="457200" marR="0" algn="l">
              <a:lnSpc>
                <a:spcPct val="125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94" name="Google Shape;294;p46"/>
          <p:cNvSpPr txBox="1"/>
          <p:nvPr>
            <p:ph idx="4" type="body"/>
          </p:nvPr>
        </p:nvSpPr>
        <p:spPr>
          <a:xfrm>
            <a:off x="6395239" y="1797211"/>
            <a:ext cx="2461200" cy="319800"/>
          </a:xfrm>
          <a:prstGeom prst="rect">
            <a:avLst/>
          </a:prstGeom>
          <a:noFill/>
          <a:ln>
            <a:noFill/>
          </a:ln>
        </p:spPr>
        <p:txBody>
          <a:bodyPr anchorCtr="0" anchor="b" bIns="34275" lIns="68575" spcFirstLastPara="1" rIns="68575" wrap="square" tIns="34275">
            <a:noAutofit/>
          </a:bodyPr>
          <a:lstStyle>
            <a:lvl1pPr indent="-228600" lvl="0" marL="457200" marR="0" algn="l">
              <a:lnSpc>
                <a:spcPct val="90000"/>
              </a:lnSpc>
              <a:spcBef>
                <a:spcPts val="8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95" name="Google Shape;295;p46"/>
          <p:cNvSpPr txBox="1"/>
          <p:nvPr>
            <p:ph idx="5" type="body"/>
          </p:nvPr>
        </p:nvSpPr>
        <p:spPr>
          <a:xfrm>
            <a:off x="6395239" y="2081838"/>
            <a:ext cx="2461200" cy="979800"/>
          </a:xfrm>
          <a:prstGeom prst="rect">
            <a:avLst/>
          </a:prstGeom>
          <a:noFill/>
          <a:ln>
            <a:noFill/>
          </a:ln>
        </p:spPr>
        <p:txBody>
          <a:bodyPr anchorCtr="0" anchor="t" bIns="34275" lIns="68575" spcFirstLastPara="1" rIns="68575" wrap="square" tIns="34275">
            <a:noAutofit/>
          </a:bodyPr>
          <a:lstStyle>
            <a:lvl1pPr indent="-228600" lvl="0" marL="457200" marR="0" algn="l">
              <a:lnSpc>
                <a:spcPct val="125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96" name="Google Shape;296;p46"/>
          <p:cNvSpPr txBox="1"/>
          <p:nvPr>
            <p:ph idx="6" type="body"/>
          </p:nvPr>
        </p:nvSpPr>
        <p:spPr>
          <a:xfrm>
            <a:off x="3768269" y="3398268"/>
            <a:ext cx="2345100" cy="321600"/>
          </a:xfrm>
          <a:prstGeom prst="rect">
            <a:avLst/>
          </a:prstGeom>
          <a:noFill/>
          <a:ln>
            <a:noFill/>
          </a:ln>
        </p:spPr>
        <p:txBody>
          <a:bodyPr anchorCtr="0" anchor="b" bIns="34275" lIns="68575" spcFirstLastPara="1" rIns="68575" wrap="square" tIns="34275">
            <a:noAutofit/>
          </a:bodyPr>
          <a:lstStyle>
            <a:lvl1pPr indent="-228600" lvl="0" marL="457200" marR="0" algn="l">
              <a:lnSpc>
                <a:spcPct val="90000"/>
              </a:lnSpc>
              <a:spcBef>
                <a:spcPts val="8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97" name="Google Shape;297;p46"/>
          <p:cNvSpPr txBox="1"/>
          <p:nvPr>
            <p:ph idx="7" type="body"/>
          </p:nvPr>
        </p:nvSpPr>
        <p:spPr>
          <a:xfrm>
            <a:off x="3768269" y="3684768"/>
            <a:ext cx="2345100" cy="944100"/>
          </a:xfrm>
          <a:prstGeom prst="rect">
            <a:avLst/>
          </a:prstGeom>
          <a:noFill/>
          <a:ln>
            <a:noFill/>
          </a:ln>
        </p:spPr>
        <p:txBody>
          <a:bodyPr anchorCtr="0" anchor="t" bIns="34275" lIns="68575" spcFirstLastPara="1" rIns="68575" wrap="square" tIns="34275">
            <a:noAutofit/>
          </a:bodyPr>
          <a:lstStyle>
            <a:lvl1pPr indent="-228600" lvl="0" marL="457200" marR="0" algn="l">
              <a:lnSpc>
                <a:spcPct val="125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98" name="Google Shape;298;p46"/>
          <p:cNvSpPr txBox="1"/>
          <p:nvPr>
            <p:ph idx="8" type="body"/>
          </p:nvPr>
        </p:nvSpPr>
        <p:spPr>
          <a:xfrm>
            <a:off x="6395239" y="3398268"/>
            <a:ext cx="2461200" cy="321600"/>
          </a:xfrm>
          <a:prstGeom prst="rect">
            <a:avLst/>
          </a:prstGeom>
          <a:noFill/>
          <a:ln>
            <a:noFill/>
          </a:ln>
        </p:spPr>
        <p:txBody>
          <a:bodyPr anchorCtr="0" anchor="b" bIns="34275" lIns="68575" spcFirstLastPara="1" rIns="68575" wrap="square" tIns="34275">
            <a:noAutofit/>
          </a:bodyPr>
          <a:lstStyle>
            <a:lvl1pPr indent="-228600" lvl="0" marL="457200" marR="0" algn="l">
              <a:lnSpc>
                <a:spcPct val="90000"/>
              </a:lnSpc>
              <a:spcBef>
                <a:spcPts val="8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99" name="Google Shape;299;p46"/>
          <p:cNvSpPr txBox="1"/>
          <p:nvPr>
            <p:ph idx="9" type="body"/>
          </p:nvPr>
        </p:nvSpPr>
        <p:spPr>
          <a:xfrm>
            <a:off x="6395239" y="3684768"/>
            <a:ext cx="2461200" cy="944100"/>
          </a:xfrm>
          <a:prstGeom prst="rect">
            <a:avLst/>
          </a:prstGeom>
          <a:noFill/>
          <a:ln>
            <a:noFill/>
          </a:ln>
        </p:spPr>
        <p:txBody>
          <a:bodyPr anchorCtr="0" anchor="t" bIns="34275" lIns="68575" spcFirstLastPara="1" rIns="68575" wrap="square" tIns="34275">
            <a:noAutofit/>
          </a:bodyPr>
          <a:lstStyle>
            <a:lvl1pPr indent="-228600" lvl="0" marL="457200" marR="0" algn="l">
              <a:lnSpc>
                <a:spcPct val="125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pic>
        <p:nvPicPr>
          <p:cNvPr id="300" name="Google Shape;300;p46"/>
          <p:cNvPicPr preferRelativeResize="0"/>
          <p:nvPr/>
        </p:nvPicPr>
        <p:blipFill rotWithShape="1">
          <a:blip r:embed="rId2">
            <a:alphaModFix/>
          </a:blip>
          <a:srcRect b="0" l="0" r="0" t="0"/>
          <a:stretch/>
        </p:blipFill>
        <p:spPr>
          <a:xfrm>
            <a:off x="684325" y="134542"/>
            <a:ext cx="1367718" cy="609992"/>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p:cSld name="Master">
    <p:spTree>
      <p:nvGrpSpPr>
        <p:cNvPr id="301" name="Shape 301"/>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Blank green" showMasterSp="0">
  <p:cSld name="D. Blank green">
    <p:bg>
      <p:bgPr>
        <a:solidFill>
          <a:schemeClr val="accent1"/>
        </a:solidFill>
      </p:bgPr>
    </p:bg>
    <p:spTree>
      <p:nvGrpSpPr>
        <p:cNvPr id="302" name="Shape 302"/>
        <p:cNvGrpSpPr/>
        <p:nvPr/>
      </p:nvGrpSpPr>
      <p:grpSpPr>
        <a:xfrm>
          <a:off x="0" y="0"/>
          <a:ext cx="0" cy="0"/>
          <a:chOff x="0" y="0"/>
          <a:chExt cx="0" cy="0"/>
        </a:xfrm>
      </p:grpSpPr>
      <p:sp>
        <p:nvSpPr>
          <p:cNvPr id="303" name="Google Shape;303;p48"/>
          <p:cNvSpPr txBox="1"/>
          <p:nvPr>
            <p:ph idx="10" type="dt"/>
          </p:nvPr>
        </p:nvSpPr>
        <p:spPr>
          <a:xfrm>
            <a:off x="7258050" y="4803777"/>
            <a:ext cx="1111500" cy="115500"/>
          </a:xfrm>
          <a:prstGeom prst="rect">
            <a:avLst/>
          </a:prstGeom>
          <a:noFill/>
          <a:ln>
            <a:noFill/>
          </a:ln>
        </p:spPr>
        <p:txBody>
          <a:bodyPr anchorCtr="0" anchor="b" bIns="0" lIns="0" spcFirstLastPara="1" rIns="0" wrap="square" tIns="0">
            <a:spAutoFit/>
          </a:bodyPr>
          <a:lstStyle>
            <a:lvl1pPr lvl="0" marR="0" algn="r">
              <a:lnSpc>
                <a:spcPct val="100000"/>
              </a:lnSpc>
              <a:spcBef>
                <a:spcPts val="0"/>
              </a:spcBef>
              <a:spcAft>
                <a:spcPts val="0"/>
              </a:spcAft>
              <a:buClr>
                <a:srgbClr val="000000"/>
              </a:buClr>
              <a:buSzPts val="1100"/>
              <a:buFont typeface="Arial"/>
              <a:buNone/>
              <a:defRPr b="0" i="0" sz="14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04" name="Google Shape;304;p48"/>
          <p:cNvSpPr txBox="1"/>
          <p:nvPr/>
        </p:nvSpPr>
        <p:spPr>
          <a:xfrm>
            <a:off x="145649" y="4746224"/>
            <a:ext cx="254400" cy="254400"/>
          </a:xfrm>
          <a:prstGeom prst="rect">
            <a:avLst/>
          </a:prstGeom>
          <a:solidFill>
            <a:srgbClr val="4D6B8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0" i="0" lang="en-GB" sz="800" u="none" cap="none" strike="noStrike">
                <a:solidFill>
                  <a:schemeClr val="lt1"/>
                </a:solidFill>
                <a:latin typeface="Arial"/>
                <a:ea typeface="Arial"/>
                <a:cs typeface="Arial"/>
                <a:sym typeface="Arial"/>
              </a:rPr>
              <a:t>‹#›</a:t>
            </a:fld>
            <a:endParaRPr b="0" i="0" sz="800" u="none" cap="none" strike="noStrike">
              <a:solidFill>
                <a:schemeClr val="lt1"/>
              </a:solidFill>
              <a:latin typeface="Arial"/>
              <a:ea typeface="Arial"/>
              <a:cs typeface="Arial"/>
              <a:sym typeface="Arial"/>
            </a:endParaRPr>
          </a:p>
        </p:txBody>
      </p:sp>
      <p:sp>
        <p:nvSpPr>
          <p:cNvPr id="305" name="Google Shape;305;p48"/>
          <p:cNvSpPr/>
          <p:nvPr/>
        </p:nvSpPr>
        <p:spPr>
          <a:xfrm>
            <a:off x="431321" y="4857749"/>
            <a:ext cx="142800" cy="1428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gradient" showMasterSp="0">
  <p:cSld name="Cover: gradient">
    <p:bg>
      <p:bgPr>
        <a:blipFill>
          <a:blip r:embed="rId2">
            <a:alphaModFix/>
          </a:blip>
          <a:stretch>
            <a:fillRect/>
          </a:stretch>
        </a:blipFill>
      </p:bgPr>
    </p:bg>
    <p:spTree>
      <p:nvGrpSpPr>
        <p:cNvPr id="306" name="Shape 306"/>
        <p:cNvGrpSpPr/>
        <p:nvPr/>
      </p:nvGrpSpPr>
      <p:grpSpPr>
        <a:xfrm>
          <a:off x="0" y="0"/>
          <a:ext cx="0" cy="0"/>
          <a:chOff x="0" y="0"/>
          <a:chExt cx="0" cy="0"/>
        </a:xfrm>
      </p:grpSpPr>
      <p:pic>
        <p:nvPicPr>
          <p:cNvPr descr="A black background with white text&#10;&#10;AI-generated content may be incorrect." id="307" name="Google Shape;307;p49"/>
          <p:cNvPicPr preferRelativeResize="0"/>
          <p:nvPr/>
        </p:nvPicPr>
        <p:blipFill rotWithShape="1">
          <a:blip r:embed="rId3">
            <a:alphaModFix/>
          </a:blip>
          <a:srcRect b="30152" l="0" r="0" t="0"/>
          <a:stretch/>
        </p:blipFill>
        <p:spPr>
          <a:xfrm>
            <a:off x="4351266" y="3877690"/>
            <a:ext cx="2883456" cy="696530"/>
          </a:xfrm>
          <a:prstGeom prst="rect">
            <a:avLst/>
          </a:prstGeom>
          <a:noFill/>
          <a:ln>
            <a:noFill/>
          </a:ln>
        </p:spPr>
      </p:pic>
      <p:sp>
        <p:nvSpPr>
          <p:cNvPr id="308" name="Google Shape;308;p49"/>
          <p:cNvSpPr txBox="1"/>
          <p:nvPr>
            <p:ph type="title"/>
          </p:nvPr>
        </p:nvSpPr>
        <p:spPr>
          <a:xfrm>
            <a:off x="4744687" y="1450290"/>
            <a:ext cx="3927000" cy="1043400"/>
          </a:xfrm>
          <a:prstGeom prst="rect">
            <a:avLst/>
          </a:prstGeom>
          <a:noFill/>
          <a:ln>
            <a:noFill/>
          </a:ln>
        </p:spPr>
        <p:txBody>
          <a:bodyPr anchorCtr="0" anchor="b" bIns="22850" lIns="45725" spcFirstLastPara="1" rIns="45725" wrap="square" tIns="22850">
            <a:spAutoFit/>
          </a:bodyPr>
          <a:lstStyle>
            <a:lvl1pPr lvl="0" algn="l">
              <a:lnSpc>
                <a:spcPct val="90000"/>
              </a:lnSpc>
              <a:spcBef>
                <a:spcPts val="0"/>
              </a:spcBef>
              <a:spcAft>
                <a:spcPts val="0"/>
              </a:spcAft>
              <a:buSzPts val="2200"/>
              <a:buNone/>
              <a:defRPr b="0" sz="3600">
                <a:solidFill>
                  <a:schemeClr val="lt1"/>
                </a:solidFil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309" name="Google Shape;309;p49"/>
          <p:cNvSpPr txBox="1"/>
          <p:nvPr>
            <p:ph idx="1" type="subTitle"/>
          </p:nvPr>
        </p:nvSpPr>
        <p:spPr>
          <a:xfrm>
            <a:off x="4744687" y="673422"/>
            <a:ext cx="3927000" cy="819600"/>
          </a:xfrm>
          <a:prstGeom prst="rect">
            <a:avLst/>
          </a:prstGeom>
          <a:noFill/>
          <a:ln>
            <a:noFill/>
          </a:ln>
        </p:spPr>
        <p:txBody>
          <a:bodyPr anchorCtr="0" anchor="t" bIns="22850" lIns="45725" spcFirstLastPara="1" rIns="45725" wrap="square" tIns="22850">
            <a:normAutofit/>
          </a:bodyPr>
          <a:lstStyle>
            <a:lvl1pPr lvl="0" algn="l">
              <a:lnSpc>
                <a:spcPct val="90000"/>
              </a:lnSpc>
              <a:spcBef>
                <a:spcPts val="300"/>
              </a:spcBef>
              <a:spcAft>
                <a:spcPts val="0"/>
              </a:spcAft>
              <a:buSzPts val="1600"/>
              <a:buNone/>
              <a:defRPr b="0" i="0" sz="1200">
                <a:solidFill>
                  <a:schemeClr val="lt1"/>
                </a:solidFill>
                <a:latin typeface="Arial"/>
                <a:ea typeface="Arial"/>
                <a:cs typeface="Arial"/>
                <a:sym typeface="Arial"/>
              </a:defRPr>
            </a:lvl1pPr>
            <a:lvl2pPr lvl="1" algn="ctr">
              <a:lnSpc>
                <a:spcPct val="100000"/>
              </a:lnSpc>
              <a:spcBef>
                <a:spcPts val="300"/>
              </a:spcBef>
              <a:spcAft>
                <a:spcPts val="0"/>
              </a:spcAft>
              <a:buSzPts val="1400"/>
              <a:buNone/>
              <a:defRPr sz="1500"/>
            </a:lvl2pPr>
            <a:lvl3pPr lvl="2" algn="ctr">
              <a:lnSpc>
                <a:spcPct val="100000"/>
              </a:lnSpc>
              <a:spcBef>
                <a:spcPts val="200"/>
              </a:spcBef>
              <a:spcAft>
                <a:spcPts val="0"/>
              </a:spcAft>
              <a:buSzPts val="1200"/>
              <a:buNone/>
              <a:defRPr sz="1400"/>
            </a:lvl3pPr>
            <a:lvl4pPr lvl="3" algn="ctr">
              <a:lnSpc>
                <a:spcPct val="100000"/>
              </a:lnSpc>
              <a:spcBef>
                <a:spcPts val="200"/>
              </a:spcBef>
              <a:spcAft>
                <a:spcPts val="0"/>
              </a:spcAft>
              <a:buSzPts val="1000"/>
              <a:buNone/>
              <a:defRPr sz="1200"/>
            </a:lvl4pPr>
            <a:lvl5pPr lvl="4" algn="ctr">
              <a:lnSpc>
                <a:spcPct val="100000"/>
              </a:lnSpc>
              <a:spcBef>
                <a:spcPts val="200"/>
              </a:spcBef>
              <a:spcAft>
                <a:spcPts val="0"/>
              </a:spcAft>
              <a:buSzPts val="1000"/>
              <a:buNone/>
              <a:defRPr sz="1200"/>
            </a:lvl5pPr>
            <a:lvl6pPr lvl="5" algn="ctr">
              <a:lnSpc>
                <a:spcPct val="100000"/>
              </a:lnSpc>
              <a:spcBef>
                <a:spcPts val="200"/>
              </a:spcBef>
              <a:spcAft>
                <a:spcPts val="0"/>
              </a:spcAft>
              <a:buSzPts val="1000"/>
              <a:buNone/>
              <a:defRPr sz="1200"/>
            </a:lvl6pPr>
            <a:lvl7pPr lvl="6" algn="ctr">
              <a:lnSpc>
                <a:spcPct val="100000"/>
              </a:lnSpc>
              <a:spcBef>
                <a:spcPts val="200"/>
              </a:spcBef>
              <a:spcAft>
                <a:spcPts val="0"/>
              </a:spcAft>
              <a:buSzPts val="1000"/>
              <a:buNone/>
              <a:defRPr sz="1200"/>
            </a:lvl7pPr>
            <a:lvl8pPr lvl="7" algn="ctr">
              <a:lnSpc>
                <a:spcPct val="100000"/>
              </a:lnSpc>
              <a:spcBef>
                <a:spcPts val="200"/>
              </a:spcBef>
              <a:spcAft>
                <a:spcPts val="0"/>
              </a:spcAft>
              <a:buSzPts val="1000"/>
              <a:buNone/>
              <a:defRPr sz="1200"/>
            </a:lvl8pPr>
            <a:lvl9pPr lvl="8" algn="ctr">
              <a:lnSpc>
                <a:spcPct val="100000"/>
              </a:lnSpc>
              <a:spcBef>
                <a:spcPts val="200"/>
              </a:spcBef>
              <a:spcAft>
                <a:spcPts val="0"/>
              </a:spcAft>
              <a:buSzPts val="1000"/>
              <a:buNone/>
              <a:defRPr sz="1200"/>
            </a:lvl9pPr>
          </a:lstStyle>
          <a:p/>
        </p:txBody>
      </p:sp>
      <p:pic>
        <p:nvPicPr>
          <p:cNvPr descr="accenture logo" id="310" name="Google Shape;310;p49"/>
          <p:cNvPicPr preferRelativeResize="0"/>
          <p:nvPr/>
        </p:nvPicPr>
        <p:blipFill rotWithShape="1">
          <a:blip r:embed="rId4">
            <a:alphaModFix/>
          </a:blip>
          <a:srcRect b="0" l="0" r="0" t="0"/>
          <a:stretch/>
        </p:blipFill>
        <p:spPr>
          <a:xfrm>
            <a:off x="7738694" y="4253097"/>
            <a:ext cx="932866" cy="246383"/>
          </a:xfrm>
          <a:prstGeom prst="rect">
            <a:avLst/>
          </a:prstGeom>
          <a:noFill/>
          <a:ln>
            <a:noFill/>
          </a:ln>
        </p:spPr>
      </p:pic>
      <p:sp>
        <p:nvSpPr>
          <p:cNvPr id="311" name="Google Shape;311;p49"/>
          <p:cNvSpPr txBox="1"/>
          <p:nvPr>
            <p:ph idx="2" type="body"/>
          </p:nvPr>
        </p:nvSpPr>
        <p:spPr>
          <a:xfrm>
            <a:off x="4744687" y="2947725"/>
            <a:ext cx="2552400" cy="475800"/>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300"/>
              </a:spcBef>
              <a:spcAft>
                <a:spcPts val="0"/>
              </a:spcAft>
              <a:buSzPts val="1600"/>
              <a:buNone/>
              <a:defRPr b="0" i="0" sz="900">
                <a:solidFill>
                  <a:schemeClr val="lt1"/>
                </a:solidFill>
                <a:latin typeface="Arial"/>
                <a:ea typeface="Arial"/>
                <a:cs typeface="Arial"/>
                <a:sym typeface="Arial"/>
              </a:defRPr>
            </a:lvl1pPr>
            <a:lvl2pPr indent="-317500" lvl="1" marL="914400" algn="l">
              <a:lnSpc>
                <a:spcPct val="100000"/>
              </a:lnSpc>
              <a:spcBef>
                <a:spcPts val="300"/>
              </a:spcBef>
              <a:spcAft>
                <a:spcPts val="0"/>
              </a:spcAft>
              <a:buSzPts val="1400"/>
              <a:buChar char="○"/>
              <a:defRPr b="0" sz="1100">
                <a:solidFill>
                  <a:schemeClr val="lt1"/>
                </a:solidFill>
                <a:latin typeface="Arial"/>
                <a:ea typeface="Arial"/>
                <a:cs typeface="Arial"/>
                <a:sym typeface="Arial"/>
              </a:defRPr>
            </a:lvl2pPr>
            <a:lvl3pPr indent="-304800" lvl="2" marL="1371600" algn="l">
              <a:lnSpc>
                <a:spcPct val="100000"/>
              </a:lnSpc>
              <a:spcBef>
                <a:spcPts val="200"/>
              </a:spcBef>
              <a:spcAft>
                <a:spcPts val="0"/>
              </a:spcAft>
              <a:buSzPts val="1200"/>
              <a:buChar char="■"/>
              <a:defRPr b="0" sz="1100">
                <a:solidFill>
                  <a:schemeClr val="lt1"/>
                </a:solidFill>
                <a:latin typeface="Arial"/>
                <a:ea typeface="Arial"/>
                <a:cs typeface="Arial"/>
                <a:sym typeface="Arial"/>
              </a:defRPr>
            </a:lvl3pPr>
            <a:lvl4pPr indent="-292100" lvl="3" marL="1828800" algn="l">
              <a:lnSpc>
                <a:spcPct val="100000"/>
              </a:lnSpc>
              <a:spcBef>
                <a:spcPts val="200"/>
              </a:spcBef>
              <a:spcAft>
                <a:spcPts val="0"/>
              </a:spcAft>
              <a:buSzPts val="1000"/>
              <a:buChar char="●"/>
              <a:defRPr b="0" sz="1100">
                <a:solidFill>
                  <a:schemeClr val="lt1"/>
                </a:solidFill>
                <a:latin typeface="Arial"/>
                <a:ea typeface="Arial"/>
                <a:cs typeface="Arial"/>
                <a:sym typeface="Arial"/>
              </a:defRPr>
            </a:lvl4pPr>
            <a:lvl5pPr indent="-292100" lvl="4" marL="2286000" algn="l">
              <a:lnSpc>
                <a:spcPct val="100000"/>
              </a:lnSpc>
              <a:spcBef>
                <a:spcPts val="200"/>
              </a:spcBef>
              <a:spcAft>
                <a:spcPts val="0"/>
              </a:spcAft>
              <a:buSzPts val="1000"/>
              <a:buChar char="○"/>
              <a:defRPr b="0" sz="1100">
                <a:solidFill>
                  <a:schemeClr val="lt1"/>
                </a:solidFill>
                <a:latin typeface="Arial"/>
                <a:ea typeface="Arial"/>
                <a:cs typeface="Arial"/>
                <a:sym typeface="Arial"/>
              </a:defRPr>
            </a:lvl5pPr>
            <a:lvl6pPr indent="-292100" lvl="5" marL="2743200" algn="l">
              <a:lnSpc>
                <a:spcPct val="100000"/>
              </a:lnSpc>
              <a:spcBef>
                <a:spcPts val="200"/>
              </a:spcBef>
              <a:spcAft>
                <a:spcPts val="0"/>
              </a:spcAft>
              <a:buSzPts val="1000"/>
              <a:buChar char="■"/>
              <a:defRPr/>
            </a:lvl6pPr>
            <a:lvl7pPr indent="-292100" lvl="6" marL="3200400" algn="l">
              <a:lnSpc>
                <a:spcPct val="100000"/>
              </a:lnSpc>
              <a:spcBef>
                <a:spcPts val="200"/>
              </a:spcBef>
              <a:spcAft>
                <a:spcPts val="0"/>
              </a:spcAft>
              <a:buSzPts val="1000"/>
              <a:buChar char="●"/>
              <a:defRPr/>
            </a:lvl7pPr>
            <a:lvl8pPr indent="-292100" lvl="7" marL="3657600" algn="l">
              <a:lnSpc>
                <a:spcPct val="100000"/>
              </a:lnSpc>
              <a:spcBef>
                <a:spcPts val="200"/>
              </a:spcBef>
              <a:spcAft>
                <a:spcPts val="0"/>
              </a:spcAft>
              <a:buSzPts val="1000"/>
              <a:buChar char="○"/>
              <a:defRPr/>
            </a:lvl8pPr>
            <a:lvl9pPr indent="-292100" lvl="8" marL="4114800" algn="l">
              <a:lnSpc>
                <a:spcPct val="100000"/>
              </a:lnSpc>
              <a:spcBef>
                <a:spcPts val="200"/>
              </a:spcBef>
              <a:spcAft>
                <a:spcPts val="0"/>
              </a:spcAft>
              <a:buSzPts val="1000"/>
              <a:buChar char="■"/>
              <a:defRPr/>
            </a:lvl9pPr>
          </a:lstStyle>
          <a:p/>
        </p:txBody>
      </p:sp>
      <p:sp>
        <p:nvSpPr>
          <p:cNvPr id="312" name="Google Shape;312;p49"/>
          <p:cNvSpPr txBox="1"/>
          <p:nvPr>
            <p:ph idx="3" type="body"/>
          </p:nvPr>
        </p:nvSpPr>
        <p:spPr>
          <a:xfrm>
            <a:off x="7296890" y="3285096"/>
            <a:ext cx="1374600" cy="223200"/>
          </a:xfrm>
          <a:prstGeom prst="rect">
            <a:avLst/>
          </a:prstGeom>
          <a:noFill/>
          <a:ln>
            <a:noFill/>
          </a:ln>
        </p:spPr>
        <p:txBody>
          <a:bodyPr anchorCtr="0" anchor="t" bIns="22850" lIns="45725" spcFirstLastPara="1" rIns="45725" wrap="square" tIns="22850">
            <a:spAutoFit/>
          </a:bodyPr>
          <a:lstStyle>
            <a:lvl1pPr indent="-228600" lvl="0" marL="457200" algn="r">
              <a:lnSpc>
                <a:spcPct val="100000"/>
              </a:lnSpc>
              <a:spcBef>
                <a:spcPts val="300"/>
              </a:spcBef>
              <a:spcAft>
                <a:spcPts val="0"/>
              </a:spcAft>
              <a:buSzPts val="1600"/>
              <a:buNone/>
              <a:defRPr b="0" i="0" sz="900">
                <a:solidFill>
                  <a:schemeClr val="lt1"/>
                </a:solidFill>
                <a:latin typeface="Arial"/>
                <a:ea typeface="Arial"/>
                <a:cs typeface="Arial"/>
                <a:sym typeface="Arial"/>
              </a:defRPr>
            </a:lvl1pPr>
            <a:lvl2pPr indent="-317500" lvl="1" marL="914400" algn="l">
              <a:lnSpc>
                <a:spcPct val="100000"/>
              </a:lnSpc>
              <a:spcBef>
                <a:spcPts val="300"/>
              </a:spcBef>
              <a:spcAft>
                <a:spcPts val="0"/>
              </a:spcAft>
              <a:buSzPts val="1400"/>
              <a:buChar char="○"/>
              <a:defRPr b="0" sz="1100">
                <a:solidFill>
                  <a:schemeClr val="lt1"/>
                </a:solidFill>
                <a:latin typeface="Arial"/>
                <a:ea typeface="Arial"/>
                <a:cs typeface="Arial"/>
                <a:sym typeface="Arial"/>
              </a:defRPr>
            </a:lvl2pPr>
            <a:lvl3pPr indent="-304800" lvl="2" marL="1371600" algn="l">
              <a:lnSpc>
                <a:spcPct val="100000"/>
              </a:lnSpc>
              <a:spcBef>
                <a:spcPts val="200"/>
              </a:spcBef>
              <a:spcAft>
                <a:spcPts val="0"/>
              </a:spcAft>
              <a:buSzPts val="1200"/>
              <a:buChar char="■"/>
              <a:defRPr b="0" sz="1100">
                <a:solidFill>
                  <a:schemeClr val="lt1"/>
                </a:solidFill>
                <a:latin typeface="Arial"/>
                <a:ea typeface="Arial"/>
                <a:cs typeface="Arial"/>
                <a:sym typeface="Arial"/>
              </a:defRPr>
            </a:lvl3pPr>
            <a:lvl4pPr indent="-292100" lvl="3" marL="1828800" algn="l">
              <a:lnSpc>
                <a:spcPct val="100000"/>
              </a:lnSpc>
              <a:spcBef>
                <a:spcPts val="200"/>
              </a:spcBef>
              <a:spcAft>
                <a:spcPts val="0"/>
              </a:spcAft>
              <a:buSzPts val="1000"/>
              <a:buChar char="●"/>
              <a:defRPr b="0" sz="1100">
                <a:solidFill>
                  <a:schemeClr val="lt1"/>
                </a:solidFill>
                <a:latin typeface="Arial"/>
                <a:ea typeface="Arial"/>
                <a:cs typeface="Arial"/>
                <a:sym typeface="Arial"/>
              </a:defRPr>
            </a:lvl4pPr>
            <a:lvl5pPr indent="-292100" lvl="4" marL="2286000" algn="l">
              <a:lnSpc>
                <a:spcPct val="100000"/>
              </a:lnSpc>
              <a:spcBef>
                <a:spcPts val="200"/>
              </a:spcBef>
              <a:spcAft>
                <a:spcPts val="0"/>
              </a:spcAft>
              <a:buSzPts val="1000"/>
              <a:buChar char="○"/>
              <a:defRPr b="0" sz="1100">
                <a:solidFill>
                  <a:schemeClr val="lt1"/>
                </a:solidFill>
                <a:latin typeface="Arial"/>
                <a:ea typeface="Arial"/>
                <a:cs typeface="Arial"/>
                <a:sym typeface="Arial"/>
              </a:defRPr>
            </a:lvl5pPr>
            <a:lvl6pPr indent="-292100" lvl="5" marL="2743200" algn="l">
              <a:lnSpc>
                <a:spcPct val="100000"/>
              </a:lnSpc>
              <a:spcBef>
                <a:spcPts val="200"/>
              </a:spcBef>
              <a:spcAft>
                <a:spcPts val="0"/>
              </a:spcAft>
              <a:buSzPts val="1000"/>
              <a:buChar char="■"/>
              <a:defRPr/>
            </a:lvl6pPr>
            <a:lvl7pPr indent="-292100" lvl="6" marL="3200400" algn="l">
              <a:lnSpc>
                <a:spcPct val="100000"/>
              </a:lnSpc>
              <a:spcBef>
                <a:spcPts val="200"/>
              </a:spcBef>
              <a:spcAft>
                <a:spcPts val="0"/>
              </a:spcAft>
              <a:buSzPts val="1000"/>
              <a:buChar char="●"/>
              <a:defRPr/>
            </a:lvl7pPr>
            <a:lvl8pPr indent="-292100" lvl="7" marL="3657600" algn="l">
              <a:lnSpc>
                <a:spcPct val="100000"/>
              </a:lnSpc>
              <a:spcBef>
                <a:spcPts val="200"/>
              </a:spcBef>
              <a:spcAft>
                <a:spcPts val="0"/>
              </a:spcAft>
              <a:buSzPts val="1000"/>
              <a:buChar char="○"/>
              <a:defRPr/>
            </a:lvl8pPr>
            <a:lvl9pPr indent="-292100" lvl="8" marL="4114800" algn="l">
              <a:lnSpc>
                <a:spcPct val="100000"/>
              </a:lnSpc>
              <a:spcBef>
                <a:spcPts val="200"/>
              </a:spcBef>
              <a:spcAft>
                <a:spcPts val="0"/>
              </a:spcAft>
              <a:buSzPts val="1000"/>
              <a:buChar char="■"/>
              <a:defRPr/>
            </a:lvl9pPr>
          </a:lstStyle>
          <a:p/>
        </p:txBody>
      </p:sp>
    </p:spTree>
  </p:cSld>
  <p:clrMapOvr>
    <a:masterClrMapping/>
  </p:clrMapOvr>
  <p:extLst>
    <p:ext uri="{DCECCB84-F9BA-43D5-87BE-67443E8EF086}">
      <p15:sldGuideLst>
        <p15:guide id="1" orient="horz" pos="810">
          <p15:clr>
            <a:srgbClr val="C35EA4"/>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slideLayout" Target="../slideLayouts/slideLayout46.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37" Type="http://schemas.openxmlformats.org/officeDocument/2006/relationships/theme" Target="../theme/theme1.xml"/><Relationship Id="rId14" Type="http://schemas.openxmlformats.org/officeDocument/2006/relationships/slideLayout" Target="../slideLayouts/slideLayout25.xml"/><Relationship Id="rId36" Type="http://schemas.openxmlformats.org/officeDocument/2006/relationships/slideLayout" Target="../slideLayouts/slideLayout47.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54" name="Google Shape;54;p13"/>
          <p:cNvSpPr txBox="1"/>
          <p:nvPr/>
        </p:nvSpPr>
        <p:spPr>
          <a:xfrm>
            <a:off x="4320350" y="63500"/>
            <a:ext cx="531900" cy="1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GB" sz="800" u="none" cap="none" strike="noStrike">
                <a:solidFill>
                  <a:srgbClr val="000000"/>
                </a:solidFill>
                <a:latin typeface="Arial"/>
                <a:ea typeface="Arial"/>
                <a:cs typeface="Arial"/>
                <a:sym typeface="Arial"/>
              </a:rPr>
              <a:t>INTERNAL</a:t>
            </a:r>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jpg"/><Relationship Id="rId4" Type="http://schemas.openxmlformats.org/officeDocument/2006/relationships/image" Target="../media/image16.png"/><Relationship Id="rId5" Type="http://schemas.openxmlformats.org/officeDocument/2006/relationships/image" Target="../media/image14.jpg"/><Relationship Id="rId6"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5353"/>
        </a:solidFill>
      </p:bgPr>
    </p:bg>
    <p:spTree>
      <p:nvGrpSpPr>
        <p:cNvPr id="316" name="Shape 316"/>
        <p:cNvGrpSpPr/>
        <p:nvPr/>
      </p:nvGrpSpPr>
      <p:grpSpPr>
        <a:xfrm>
          <a:off x="0" y="0"/>
          <a:ext cx="0" cy="0"/>
          <a:chOff x="0" y="0"/>
          <a:chExt cx="0" cy="0"/>
        </a:xfrm>
      </p:grpSpPr>
      <p:sp>
        <p:nvSpPr>
          <p:cNvPr id="317" name="Google Shape;317;p50"/>
          <p:cNvSpPr txBox="1"/>
          <p:nvPr/>
        </p:nvSpPr>
        <p:spPr>
          <a:xfrm>
            <a:off x="2132787" y="2274859"/>
            <a:ext cx="1465200" cy="1181100"/>
          </a:xfrm>
          <a:prstGeom prst="rect">
            <a:avLst/>
          </a:prstGeom>
          <a:noFill/>
          <a:ln>
            <a:noFill/>
          </a:ln>
        </p:spPr>
        <p:txBody>
          <a:bodyPr anchorCtr="0" anchor="t" bIns="69625" lIns="69625" spcFirstLastPara="1" rIns="69625" wrap="square" tIns="69625">
            <a:spAutoFit/>
          </a:bodyPr>
          <a:lstStyle/>
          <a:p>
            <a:pPr indent="0" lvl="0" marL="0" marR="0" rtl="0" algn="l">
              <a:lnSpc>
                <a:spcPct val="100000"/>
              </a:lnSpc>
              <a:spcBef>
                <a:spcPts val="0"/>
              </a:spcBef>
              <a:spcAft>
                <a:spcPts val="0"/>
              </a:spcAft>
              <a:buClr>
                <a:srgbClr val="000000"/>
              </a:buClr>
              <a:buSzPts val="1137"/>
              <a:buFont typeface="Arial"/>
              <a:buNone/>
            </a:pPr>
            <a:r>
              <a:rPr b="1" lang="en-GB" sz="1137">
                <a:solidFill>
                  <a:schemeClr val="dk1"/>
                </a:solidFill>
              </a:rPr>
              <a:t>Rubinia Proli</a:t>
            </a:r>
            <a:endParaRPr b="1" sz="1137">
              <a:solidFill>
                <a:schemeClr val="dk1"/>
              </a:solidFill>
            </a:endParaRPr>
          </a:p>
          <a:p>
            <a:pPr indent="0" lvl="0" marL="0" rtl="0" algn="l">
              <a:spcBef>
                <a:spcPts val="0"/>
              </a:spcBef>
              <a:spcAft>
                <a:spcPts val="0"/>
              </a:spcAft>
              <a:buClr>
                <a:schemeClr val="dk1"/>
              </a:buClr>
              <a:buSzPts val="1100"/>
              <a:buFont typeface="Arial"/>
              <a:buNone/>
            </a:pPr>
            <a:r>
              <a:rPr i="1" lang="en-GB" sz="937">
                <a:solidFill>
                  <a:schemeClr val="lt1"/>
                </a:solidFill>
              </a:rPr>
              <a:t>Legal Council Senior Advisor </a:t>
            </a:r>
            <a:endParaRPr i="1" sz="900">
              <a:solidFill>
                <a:schemeClr val="dk1"/>
              </a:solidFill>
            </a:endParaRPr>
          </a:p>
          <a:p>
            <a:pPr indent="0" lvl="0" marL="0" rtl="0" algn="l">
              <a:spcBef>
                <a:spcPts val="0"/>
              </a:spcBef>
              <a:spcAft>
                <a:spcPts val="0"/>
              </a:spcAft>
              <a:buClr>
                <a:schemeClr val="dk1"/>
              </a:buClr>
              <a:buSzPts val="1100"/>
              <a:buFont typeface="Arial"/>
              <a:buNone/>
            </a:pPr>
            <a:r>
              <a:rPr b="1" lang="en-GB" sz="937">
                <a:solidFill>
                  <a:schemeClr val="lt1"/>
                </a:solidFill>
              </a:rPr>
              <a:t>United Nations Global Compact </a:t>
            </a:r>
            <a:endParaRPr b="1" sz="937">
              <a:solidFill>
                <a:schemeClr val="lt1"/>
              </a:solidFill>
            </a:endParaRPr>
          </a:p>
          <a:p>
            <a:pPr indent="0" lvl="0" marL="0" marR="0" rtl="0" algn="l">
              <a:lnSpc>
                <a:spcPct val="100000"/>
              </a:lnSpc>
              <a:spcBef>
                <a:spcPts val="0"/>
              </a:spcBef>
              <a:spcAft>
                <a:spcPts val="0"/>
              </a:spcAft>
              <a:buClr>
                <a:srgbClr val="000000"/>
              </a:buClr>
              <a:buSzPts val="937"/>
              <a:buFont typeface="Arial"/>
              <a:buNone/>
            </a:pPr>
            <a:r>
              <a:t/>
            </a:r>
            <a:endParaRPr b="0" i="0" sz="937"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37"/>
              <a:buFont typeface="Arial"/>
              <a:buNone/>
            </a:pPr>
            <a:r>
              <a:t/>
            </a:r>
            <a:endParaRPr b="0" i="0" sz="937" u="none" cap="none" strike="noStrike">
              <a:solidFill>
                <a:schemeClr val="lt1"/>
              </a:solidFill>
              <a:latin typeface="Arial"/>
              <a:ea typeface="Arial"/>
              <a:cs typeface="Arial"/>
              <a:sym typeface="Arial"/>
            </a:endParaRPr>
          </a:p>
        </p:txBody>
      </p:sp>
      <p:pic>
        <p:nvPicPr>
          <p:cNvPr id="318" name="Google Shape;318;p50" title="image1.jpeg"/>
          <p:cNvPicPr preferRelativeResize="0"/>
          <p:nvPr/>
        </p:nvPicPr>
        <p:blipFill rotWithShape="1">
          <a:blip r:embed="rId3">
            <a:alphaModFix/>
          </a:blip>
          <a:srcRect b="43449" l="22584" r="23591" t="3531"/>
          <a:stretch/>
        </p:blipFill>
        <p:spPr>
          <a:xfrm>
            <a:off x="538276" y="2348550"/>
            <a:ext cx="1465137" cy="1454509"/>
          </a:xfrm>
          <a:prstGeom prst="rect">
            <a:avLst/>
          </a:prstGeom>
          <a:noFill/>
          <a:ln>
            <a:noFill/>
          </a:ln>
        </p:spPr>
      </p:pic>
      <p:sp>
        <p:nvSpPr>
          <p:cNvPr id="319" name="Google Shape;319;p50"/>
          <p:cNvSpPr txBox="1"/>
          <p:nvPr/>
        </p:nvSpPr>
        <p:spPr>
          <a:xfrm>
            <a:off x="5546015" y="2274859"/>
            <a:ext cx="1465200" cy="877200"/>
          </a:xfrm>
          <a:prstGeom prst="rect">
            <a:avLst/>
          </a:prstGeom>
          <a:noFill/>
          <a:ln>
            <a:noFill/>
          </a:ln>
        </p:spPr>
        <p:txBody>
          <a:bodyPr anchorCtr="0" anchor="t" bIns="69625" lIns="69625" spcFirstLastPara="1" rIns="69625" wrap="square" tIns="69625">
            <a:spAutoFit/>
          </a:bodyPr>
          <a:lstStyle/>
          <a:p>
            <a:pPr indent="0" lvl="0" marL="0" marR="0" rtl="0" algn="l">
              <a:lnSpc>
                <a:spcPct val="100000"/>
              </a:lnSpc>
              <a:spcBef>
                <a:spcPts val="0"/>
              </a:spcBef>
              <a:spcAft>
                <a:spcPts val="0"/>
              </a:spcAft>
              <a:buClr>
                <a:srgbClr val="000000"/>
              </a:buClr>
              <a:buSzPts val="1137"/>
              <a:buFont typeface="Arial"/>
              <a:buNone/>
            </a:pPr>
            <a:r>
              <a:rPr b="1" lang="en-GB" sz="1137">
                <a:solidFill>
                  <a:schemeClr val="dk1"/>
                </a:solidFill>
              </a:rPr>
              <a:t>Roberto Randazzo</a:t>
            </a:r>
            <a:endParaRPr b="1" i="0" sz="1137"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37"/>
              <a:buFont typeface="Arial"/>
              <a:buNone/>
            </a:pPr>
            <a:r>
              <a:rPr i="1" lang="en-GB" sz="937">
                <a:solidFill>
                  <a:schemeClr val="lt1"/>
                </a:solidFill>
              </a:rPr>
              <a:t>Partner</a:t>
            </a:r>
            <a:endParaRPr i="1" sz="937">
              <a:solidFill>
                <a:schemeClr val="lt1"/>
              </a:solidFill>
            </a:endParaRPr>
          </a:p>
          <a:p>
            <a:pPr indent="0" lvl="0" marL="0" marR="0" rtl="0" algn="l">
              <a:lnSpc>
                <a:spcPct val="100000"/>
              </a:lnSpc>
              <a:spcBef>
                <a:spcPts val="0"/>
              </a:spcBef>
              <a:spcAft>
                <a:spcPts val="0"/>
              </a:spcAft>
              <a:buClr>
                <a:srgbClr val="000000"/>
              </a:buClr>
              <a:buSzPts val="937"/>
              <a:buFont typeface="Arial"/>
              <a:buNone/>
            </a:pPr>
            <a:r>
              <a:rPr b="1" lang="en-GB" sz="937">
                <a:solidFill>
                  <a:schemeClr val="lt1"/>
                </a:solidFill>
              </a:rPr>
              <a:t>Legance</a:t>
            </a:r>
            <a:endParaRPr b="0" i="0" sz="937"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37"/>
              <a:buFont typeface="Arial"/>
              <a:buNone/>
            </a:pPr>
            <a:r>
              <a:t/>
            </a:r>
            <a:endParaRPr b="0" i="0" sz="937"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37"/>
              <a:buFont typeface="Arial"/>
              <a:buNone/>
            </a:pPr>
            <a:r>
              <a:t/>
            </a:r>
            <a:endParaRPr b="0" i="0" sz="837" u="none" cap="none" strike="noStrike">
              <a:solidFill>
                <a:schemeClr val="lt1"/>
              </a:solidFill>
              <a:latin typeface="Arial"/>
              <a:ea typeface="Arial"/>
              <a:cs typeface="Arial"/>
              <a:sym typeface="Arial"/>
            </a:endParaRPr>
          </a:p>
        </p:txBody>
      </p:sp>
      <p:pic>
        <p:nvPicPr>
          <p:cNvPr id="320" name="Google Shape;320;p50" title="image1.jpeg"/>
          <p:cNvPicPr preferRelativeResize="0"/>
          <p:nvPr/>
        </p:nvPicPr>
        <p:blipFill rotWithShape="1">
          <a:blip r:embed="rId3">
            <a:alphaModFix/>
          </a:blip>
          <a:srcRect b="43449" l="22584" r="23591" t="3531"/>
          <a:stretch/>
        </p:blipFill>
        <p:spPr>
          <a:xfrm>
            <a:off x="3951441" y="2348549"/>
            <a:ext cx="1465137" cy="1454509"/>
          </a:xfrm>
          <a:prstGeom prst="rect">
            <a:avLst/>
          </a:prstGeom>
          <a:noFill/>
          <a:ln>
            <a:noFill/>
          </a:ln>
        </p:spPr>
      </p:pic>
      <p:sp>
        <p:nvSpPr>
          <p:cNvPr id="321" name="Google Shape;321;p50"/>
          <p:cNvSpPr txBox="1"/>
          <p:nvPr>
            <p:ph type="ctrTitle"/>
          </p:nvPr>
        </p:nvSpPr>
        <p:spPr>
          <a:xfrm>
            <a:off x="431250" y="398550"/>
            <a:ext cx="5692800" cy="461700"/>
          </a:xfrm>
          <a:prstGeom prst="rect">
            <a:avLst/>
          </a:prstGeom>
          <a:noFill/>
          <a:ln>
            <a:noFill/>
          </a:ln>
        </p:spPr>
        <p:txBody>
          <a:bodyPr anchorCtr="0" anchor="b"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b="1" lang="en-GB" sz="1800">
                <a:solidFill>
                  <a:schemeClr val="lt1"/>
                </a:solidFill>
              </a:rPr>
              <a:t>United Nations Global Compact and GAIL</a:t>
            </a:r>
            <a:endParaRPr b="1" sz="1800">
              <a:solidFill>
                <a:schemeClr val="lt1"/>
              </a:solidFill>
            </a:endParaRPr>
          </a:p>
        </p:txBody>
      </p:sp>
      <p:sp>
        <p:nvSpPr>
          <p:cNvPr id="322" name="Google Shape;322;p50"/>
          <p:cNvSpPr txBox="1"/>
          <p:nvPr/>
        </p:nvSpPr>
        <p:spPr>
          <a:xfrm>
            <a:off x="431250" y="1582488"/>
            <a:ext cx="5349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lang="en-GB" sz="1200">
                <a:solidFill>
                  <a:srgbClr val="FFD45F"/>
                </a:solidFill>
              </a:rPr>
              <a:t>14</a:t>
            </a:r>
            <a:r>
              <a:rPr b="1" i="0" lang="en-GB" sz="1200" u="none" cap="none" strike="noStrike">
                <a:solidFill>
                  <a:srgbClr val="FFD45F"/>
                </a:solidFill>
                <a:latin typeface="Arial"/>
                <a:ea typeface="Arial"/>
                <a:cs typeface="Arial"/>
                <a:sym typeface="Arial"/>
              </a:rPr>
              <a:t> October, </a:t>
            </a:r>
            <a:r>
              <a:rPr b="1" lang="en-GB" sz="1200">
                <a:solidFill>
                  <a:srgbClr val="FFD45F"/>
                </a:solidFill>
              </a:rPr>
              <a:t>4:40</a:t>
            </a:r>
            <a:r>
              <a:rPr b="1" i="0" lang="en-GB" sz="1200" u="none" cap="none" strike="noStrike">
                <a:solidFill>
                  <a:srgbClr val="FFD45F"/>
                </a:solidFill>
                <a:latin typeface="Arial"/>
                <a:ea typeface="Arial"/>
                <a:cs typeface="Arial"/>
                <a:sym typeface="Arial"/>
              </a:rPr>
              <a:t> PM - </a:t>
            </a:r>
            <a:r>
              <a:rPr b="1" lang="en-GB" sz="1200">
                <a:solidFill>
                  <a:srgbClr val="FFD45F"/>
                </a:solidFill>
              </a:rPr>
              <a:t>5:00</a:t>
            </a:r>
            <a:r>
              <a:rPr b="1" i="0" lang="en-GB" sz="1200" u="none" cap="none" strike="noStrike">
                <a:solidFill>
                  <a:srgbClr val="FFD45F"/>
                </a:solidFill>
                <a:latin typeface="Arial"/>
                <a:ea typeface="Arial"/>
                <a:cs typeface="Arial"/>
                <a:sym typeface="Arial"/>
              </a:rPr>
              <a:t> PM CDMX</a:t>
            </a:r>
            <a:endParaRPr b="1" i="0" sz="1200" u="none" cap="none" strike="noStrike">
              <a:solidFill>
                <a:srgbClr val="FFD45F"/>
              </a:solidFill>
              <a:latin typeface="Arial"/>
              <a:ea typeface="Arial"/>
              <a:cs typeface="Arial"/>
              <a:sym typeface="Arial"/>
            </a:endParaRPr>
          </a:p>
        </p:txBody>
      </p:sp>
      <p:sp>
        <p:nvSpPr>
          <p:cNvPr id="323" name="Google Shape;323;p50"/>
          <p:cNvSpPr txBox="1"/>
          <p:nvPr/>
        </p:nvSpPr>
        <p:spPr>
          <a:xfrm>
            <a:off x="7785963" y="4443250"/>
            <a:ext cx="1140300" cy="3693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200"/>
              <a:buFont typeface="Arial"/>
              <a:buNone/>
            </a:pPr>
            <a:r>
              <a:rPr b="0" i="0" lang="en-GB" sz="1200" u="none" cap="none" strike="noStrike">
                <a:solidFill>
                  <a:srgbClr val="FFD45F"/>
                </a:solidFill>
                <a:latin typeface="Arial"/>
                <a:ea typeface="Arial"/>
                <a:cs typeface="Arial"/>
                <a:sym typeface="Arial"/>
              </a:rPr>
              <a:t>#GAILSummit</a:t>
            </a:r>
            <a:endParaRPr b="0" i="0" sz="1200" u="none" cap="none" strike="noStrike">
              <a:solidFill>
                <a:srgbClr val="FFD45F"/>
              </a:solidFill>
              <a:latin typeface="Arial"/>
              <a:ea typeface="Arial"/>
              <a:cs typeface="Arial"/>
              <a:sym typeface="Arial"/>
            </a:endParaRPr>
          </a:p>
        </p:txBody>
      </p:sp>
      <p:sp>
        <p:nvSpPr>
          <p:cNvPr id="324" name="Google Shape;324;p50"/>
          <p:cNvSpPr txBox="1"/>
          <p:nvPr/>
        </p:nvSpPr>
        <p:spPr>
          <a:xfrm>
            <a:off x="6292878" y="4671100"/>
            <a:ext cx="2633400" cy="3849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300"/>
              <a:buFont typeface="Arial"/>
              <a:buNone/>
            </a:pPr>
            <a:r>
              <a:rPr b="1" i="0" lang="en-GB" sz="1300" u="none" cap="none" strike="noStrike">
                <a:solidFill>
                  <a:schemeClr val="dk1"/>
                </a:solidFill>
                <a:latin typeface="Arial"/>
                <a:ea typeface="Arial"/>
                <a:cs typeface="Arial"/>
                <a:sym typeface="Arial"/>
              </a:rPr>
              <a:t>CONNECT. LEARN. LEAD</a:t>
            </a:r>
            <a:endParaRPr b="1" i="0" sz="1800" u="none" cap="none" strike="noStrike">
              <a:solidFill>
                <a:schemeClr val="dk1"/>
              </a:solidFill>
              <a:latin typeface="Arial"/>
              <a:ea typeface="Arial"/>
              <a:cs typeface="Arial"/>
              <a:sym typeface="Arial"/>
            </a:endParaRPr>
          </a:p>
        </p:txBody>
      </p:sp>
      <p:pic>
        <p:nvPicPr>
          <p:cNvPr id="325" name="Google Shape;325;p50" title="GS25 logo - white on transparent.png"/>
          <p:cNvPicPr preferRelativeResize="0"/>
          <p:nvPr/>
        </p:nvPicPr>
        <p:blipFill rotWithShape="1">
          <a:blip r:embed="rId4">
            <a:alphaModFix/>
          </a:blip>
          <a:srcRect b="0" l="0" r="0" t="0"/>
          <a:stretch/>
        </p:blipFill>
        <p:spPr>
          <a:xfrm>
            <a:off x="6086912" y="-2"/>
            <a:ext cx="3045315" cy="2068375"/>
          </a:xfrm>
          <a:prstGeom prst="rect">
            <a:avLst/>
          </a:prstGeom>
          <a:noFill/>
          <a:ln>
            <a:noFill/>
          </a:ln>
        </p:spPr>
      </p:pic>
      <p:pic>
        <p:nvPicPr>
          <p:cNvPr id="326" name="Google Shape;326;p50"/>
          <p:cNvPicPr preferRelativeResize="0"/>
          <p:nvPr/>
        </p:nvPicPr>
        <p:blipFill rotWithShape="1">
          <a:blip r:embed="rId5">
            <a:alphaModFix/>
          </a:blip>
          <a:srcRect b="6078" l="0" r="0" t="6078"/>
          <a:stretch/>
        </p:blipFill>
        <p:spPr>
          <a:xfrm>
            <a:off x="3951450" y="2348550"/>
            <a:ext cx="1588350" cy="1454500"/>
          </a:xfrm>
          <a:prstGeom prst="rect">
            <a:avLst/>
          </a:prstGeom>
          <a:noFill/>
          <a:ln>
            <a:noFill/>
          </a:ln>
        </p:spPr>
      </p:pic>
      <p:pic>
        <p:nvPicPr>
          <p:cNvPr id="327" name="Google Shape;327;p50"/>
          <p:cNvPicPr preferRelativeResize="0"/>
          <p:nvPr/>
        </p:nvPicPr>
        <p:blipFill rotWithShape="1">
          <a:blip r:embed="rId6">
            <a:alphaModFix/>
          </a:blip>
          <a:srcRect b="29209" l="0" r="7757" t="9722"/>
          <a:stretch/>
        </p:blipFill>
        <p:spPr>
          <a:xfrm>
            <a:off x="538275" y="2348550"/>
            <a:ext cx="1465125" cy="1454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51"/>
          <p:cNvSpPr/>
          <p:nvPr/>
        </p:nvSpPr>
        <p:spPr>
          <a:xfrm>
            <a:off x="7622881" y="331682"/>
            <a:ext cx="1121559" cy="499094"/>
          </a:xfrm>
          <a:custGeom>
            <a:rect b="b" l="l" r="r" t="t"/>
            <a:pathLst>
              <a:path extrusionOk="0" h="998187" w="2243118">
                <a:moveTo>
                  <a:pt x="0" y="0"/>
                </a:moveTo>
                <a:lnTo>
                  <a:pt x="2243118" y="0"/>
                </a:lnTo>
                <a:lnTo>
                  <a:pt x="2243118" y="998187"/>
                </a:lnTo>
                <a:lnTo>
                  <a:pt x="0" y="998187"/>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33" name="Google Shape;333;p51"/>
          <p:cNvSpPr/>
          <p:nvPr/>
        </p:nvSpPr>
        <p:spPr>
          <a:xfrm>
            <a:off x="0" y="1961077"/>
            <a:ext cx="1746686" cy="3178479"/>
          </a:xfrm>
          <a:custGeom>
            <a:rect b="b" l="l" r="r" t="t"/>
            <a:pathLst>
              <a:path extrusionOk="0" h="6356958" w="3493371">
                <a:moveTo>
                  <a:pt x="0" y="0"/>
                </a:moveTo>
                <a:lnTo>
                  <a:pt x="3493371" y="0"/>
                </a:lnTo>
                <a:lnTo>
                  <a:pt x="3493371" y="6356958"/>
                </a:lnTo>
                <a:lnTo>
                  <a:pt x="0" y="6356958"/>
                </a:lnTo>
                <a:lnTo>
                  <a:pt x="0" y="0"/>
                </a:lnTo>
                <a:close/>
              </a:path>
            </a:pathLst>
          </a:custGeom>
          <a:blipFill rotWithShape="1">
            <a:blip r:embed="rId4">
              <a:alphaModFix/>
            </a:blip>
            <a:stretch>
              <a:fillRect b="0" l="0" r="-81498" t="0"/>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34" name="Google Shape;334;p51"/>
          <p:cNvSpPr/>
          <p:nvPr/>
        </p:nvSpPr>
        <p:spPr>
          <a:xfrm>
            <a:off x="7819812" y="3185867"/>
            <a:ext cx="1324188" cy="1953690"/>
          </a:xfrm>
          <a:custGeom>
            <a:rect b="b" l="l" r="r" t="t"/>
            <a:pathLst>
              <a:path extrusionOk="0" h="3907380" w="2648377">
                <a:moveTo>
                  <a:pt x="0" y="0"/>
                </a:moveTo>
                <a:lnTo>
                  <a:pt x="2648377" y="0"/>
                </a:lnTo>
                <a:lnTo>
                  <a:pt x="2648377" y="3907380"/>
                </a:lnTo>
                <a:lnTo>
                  <a:pt x="0" y="3907380"/>
                </a:lnTo>
                <a:lnTo>
                  <a:pt x="0" y="0"/>
                </a:lnTo>
                <a:close/>
              </a:path>
            </a:pathLst>
          </a:custGeom>
          <a:blipFill rotWithShape="1">
            <a:blip r:embed="rId4">
              <a:alphaModFix/>
            </a:blip>
            <a:stretch>
              <a:fillRect b="0" l="-140212" r="-797" t="-63778"/>
            </a:stretch>
          </a:blip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pic>
        <p:nvPicPr>
          <p:cNvPr id="335" name="Google Shape;335;p51"/>
          <p:cNvPicPr preferRelativeResize="0"/>
          <p:nvPr/>
        </p:nvPicPr>
        <p:blipFill rotWithShape="1">
          <a:blip r:embed="rId5">
            <a:alphaModFix/>
          </a:blip>
          <a:srcRect b="0" l="0" r="0" t="12541"/>
          <a:stretch/>
        </p:blipFill>
        <p:spPr>
          <a:xfrm>
            <a:off x="0" y="-1"/>
            <a:ext cx="9144002" cy="5178781"/>
          </a:xfrm>
          <a:prstGeom prst="rect">
            <a:avLst/>
          </a:prstGeom>
          <a:noFill/>
          <a:ln>
            <a:noFill/>
          </a:ln>
        </p:spPr>
      </p:pic>
      <p:pic>
        <p:nvPicPr>
          <p:cNvPr id="336" name="Google Shape;336;p51"/>
          <p:cNvPicPr preferRelativeResize="0"/>
          <p:nvPr/>
        </p:nvPicPr>
        <p:blipFill rotWithShape="1">
          <a:blip r:embed="rId6">
            <a:alphaModFix/>
          </a:blip>
          <a:srcRect b="0" l="0" r="0" t="0"/>
          <a:stretch/>
        </p:blipFill>
        <p:spPr>
          <a:xfrm>
            <a:off x="1960421" y="74776"/>
            <a:ext cx="3883308" cy="5029203"/>
          </a:xfrm>
          <a:prstGeom prst="rect">
            <a:avLst/>
          </a:prstGeom>
          <a:noFill/>
          <a:ln>
            <a:noFill/>
          </a:ln>
          <a:effectLst>
            <a:outerShdw blurRad="157658" sx="86000" rotWithShape="0" algn="ctr" dist="362994" sy="86000">
              <a:srgbClr val="000000">
                <a:alpha val="66670"/>
              </a:srgbClr>
            </a:outerShdw>
          </a:effectLst>
        </p:spPr>
      </p:pic>
      <p:pic>
        <p:nvPicPr>
          <p:cNvPr id="337" name="Google Shape;337;p51" title="Legal Insights Report (1).png"/>
          <p:cNvPicPr preferRelativeResize="0"/>
          <p:nvPr/>
        </p:nvPicPr>
        <p:blipFill rotWithShape="1">
          <a:blip r:embed="rId7">
            <a:alphaModFix/>
          </a:blip>
          <a:srcRect b="0" l="0" r="0" t="0"/>
          <a:stretch/>
        </p:blipFill>
        <p:spPr>
          <a:xfrm>
            <a:off x="6660250" y="1532412"/>
            <a:ext cx="2113974" cy="21139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52" title="TSE_DilemmasForum.JPEG"/>
          <p:cNvPicPr preferRelativeResize="0"/>
          <p:nvPr/>
        </p:nvPicPr>
        <p:blipFill rotWithShape="1">
          <a:blip r:embed="rId3">
            <a:alphaModFix/>
          </a:blip>
          <a:srcRect b="0" l="0" r="0" t="0"/>
          <a:stretch/>
        </p:blipFill>
        <p:spPr>
          <a:xfrm>
            <a:off x="-72575" y="0"/>
            <a:ext cx="9289160" cy="51435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